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theme/theme6.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7.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chart3.xml" ContentType="application/vnd.openxmlformats-officedocument.drawingml.chart+xml"/>
  <Override PartName="/ppt/theme/themeOverride2.xml" ContentType="application/vnd.openxmlformats-officedocument.themeOverride+xml"/>
  <Override PartName="/ppt/drawings/drawing1.xml" ContentType="application/vnd.openxmlformats-officedocument.drawingml.chartshapes+xml"/>
  <Override PartName="/ppt/charts/chart4.xml" ContentType="application/vnd.openxmlformats-officedocument.drawingml.chart+xml"/>
  <Override PartName="/ppt/theme/themeOverride3.xml" ContentType="application/vnd.openxmlformats-officedocument.themeOverride+xml"/>
  <Override PartName="/ppt/drawings/drawing2.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1"/>
    <p:sldMasterId id="2147483692" r:id="rId2"/>
    <p:sldMasterId id="2147483719" r:id="rId3"/>
    <p:sldMasterId id="2147483734" r:id="rId4"/>
    <p:sldMasterId id="2147483737" r:id="rId5"/>
    <p:sldMasterId id="2147483869" r:id="rId6"/>
    <p:sldMasterId id="2147483871" r:id="rId7"/>
    <p:sldMasterId id="2147483885" r:id="rId8"/>
  </p:sldMasterIdLst>
  <p:notesMasterIdLst>
    <p:notesMasterId r:id="rId33"/>
  </p:notesMasterIdLst>
  <p:handoutMasterIdLst>
    <p:handoutMasterId r:id="rId34"/>
  </p:handoutMasterIdLst>
  <p:sldIdLst>
    <p:sldId id="801" r:id="rId9"/>
    <p:sldId id="863" r:id="rId10"/>
    <p:sldId id="841" r:id="rId11"/>
    <p:sldId id="848" r:id="rId12"/>
    <p:sldId id="849" r:id="rId13"/>
    <p:sldId id="872" r:id="rId14"/>
    <p:sldId id="850" r:id="rId15"/>
    <p:sldId id="851" r:id="rId16"/>
    <p:sldId id="852" r:id="rId17"/>
    <p:sldId id="854" r:id="rId18"/>
    <p:sldId id="856" r:id="rId19"/>
    <p:sldId id="864" r:id="rId20"/>
    <p:sldId id="865" r:id="rId21"/>
    <p:sldId id="858" r:id="rId22"/>
    <p:sldId id="859" r:id="rId23"/>
    <p:sldId id="860" r:id="rId24"/>
    <p:sldId id="861" r:id="rId25"/>
    <p:sldId id="862" r:id="rId26"/>
    <p:sldId id="870" r:id="rId27"/>
    <p:sldId id="866" r:id="rId28"/>
    <p:sldId id="867" r:id="rId29"/>
    <p:sldId id="839" r:id="rId30"/>
    <p:sldId id="868" r:id="rId31"/>
    <p:sldId id="869" r:id="rId32"/>
  </p:sldIdLst>
  <p:sldSz cx="9144000" cy="6858000" type="screen4x3"/>
  <p:notesSz cx="6858000" cy="9144000"/>
  <p:defaultTextStyle>
    <a:defPPr>
      <a:defRPr lang="fr-FR"/>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401B72"/>
    <a:srgbClr val="3F1A71"/>
    <a:srgbClr val="A0C1FF"/>
    <a:srgbClr val="1B48A2"/>
    <a:srgbClr val="746E56"/>
    <a:srgbClr val="D86123"/>
    <a:srgbClr val="E8620A"/>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Style moyen 1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8432" autoAdjust="0"/>
  </p:normalViewPr>
  <p:slideViewPr>
    <p:cSldViewPr snapToGrid="0" snapToObjects="1">
      <p:cViewPr varScale="1">
        <p:scale>
          <a:sx n="145" d="100"/>
          <a:sy n="145" d="100"/>
        </p:scale>
        <p:origin x="-600"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1" Type="http://schemas.openxmlformats.org/officeDocument/2006/relationships/slide" Target="slides/slide13.xml"/><Relationship Id="rId22" Type="http://schemas.openxmlformats.org/officeDocument/2006/relationships/slide" Target="slides/slide14.xml"/><Relationship Id="rId23" Type="http://schemas.openxmlformats.org/officeDocument/2006/relationships/slide" Target="slides/slide15.xml"/><Relationship Id="rId24" Type="http://schemas.openxmlformats.org/officeDocument/2006/relationships/slide" Target="slides/slide16.xml"/><Relationship Id="rId25" Type="http://schemas.openxmlformats.org/officeDocument/2006/relationships/slide" Target="slides/slide17.xml"/><Relationship Id="rId26" Type="http://schemas.openxmlformats.org/officeDocument/2006/relationships/slide" Target="slides/slide18.xml"/><Relationship Id="rId27" Type="http://schemas.openxmlformats.org/officeDocument/2006/relationships/slide" Target="slides/slide19.xml"/><Relationship Id="rId28" Type="http://schemas.openxmlformats.org/officeDocument/2006/relationships/slide" Target="slides/slide20.xml"/><Relationship Id="rId29" Type="http://schemas.openxmlformats.org/officeDocument/2006/relationships/slide" Target="slides/slide2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2.xml"/><Relationship Id="rId31" Type="http://schemas.openxmlformats.org/officeDocument/2006/relationships/slide" Target="slides/slide23.xml"/><Relationship Id="rId32" Type="http://schemas.openxmlformats.org/officeDocument/2006/relationships/slide" Target="slides/slide24.xml"/><Relationship Id="rId9" Type="http://schemas.openxmlformats.org/officeDocument/2006/relationships/slide" Target="slides/slide1.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2.xml"/><Relationship Id="rId11" Type="http://schemas.openxmlformats.org/officeDocument/2006/relationships/slide" Target="slides/slide3.xml"/><Relationship Id="rId12" Type="http://schemas.openxmlformats.org/officeDocument/2006/relationships/slide" Target="slides/slide4.xml"/><Relationship Id="rId13" Type="http://schemas.openxmlformats.org/officeDocument/2006/relationships/slide" Target="slides/slide5.xml"/><Relationship Id="rId14" Type="http://schemas.openxmlformats.org/officeDocument/2006/relationships/slide" Target="slides/slide6.xml"/><Relationship Id="rId15" Type="http://schemas.openxmlformats.org/officeDocument/2006/relationships/slide" Target="slides/slide7.xml"/><Relationship Id="rId16" Type="http://schemas.openxmlformats.org/officeDocument/2006/relationships/slide" Target="slides/slide8.xml"/><Relationship Id="rId17" Type="http://schemas.openxmlformats.org/officeDocument/2006/relationships/slide" Target="slides/slide9.xml"/><Relationship Id="rId18" Type="http://schemas.openxmlformats.org/officeDocument/2006/relationships/slide" Target="slides/slide10.xml"/><Relationship Id="rId19" Type="http://schemas.openxmlformats.org/officeDocument/2006/relationships/slide" Target="slides/slide11.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Macintosh%20HD%20Flamine:Users:flamine:Desktop:DOCUMENTS%20FLAMINE:IV-IRSC:Planification%20strat&#233;gique%2013-18:Phase%204%20-%20Townhall%20roadshow:slides:doc:Life%20expectancy_Canada%20vs%20othercountries_1960-2010.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yves:Documents:AA.ECRITS-DIAPOS.YVES:AA-IV-IRSC:CAHS:CAHS%202015:LIFE%20EXPECTANCY%20DATA.xlsx" TargetMode="External"/></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oleObject" Target="Macintosh%20HD:Users:yves:Documents:AA.ECRITS-DIAPOS.YVES:AA-IV-IRSC:CAHS:CAHS%202015:LIFE%20EXPECTANCY%20DATA.xlsx" TargetMode="External"/><Relationship Id="rId3"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oleObject" Target="Macintosh%20HD:Users:yves:Documents:AA.ECRITS-DIAPOS.YVES:AA-IV-IRSC:CAHS:CAHS%202015:LIFE%20EXPECTANCY%20DATA.xlsx" TargetMode="External"/><Relationship Id="rId3"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strRef>
              <c:f>Feuil1!$B$2</c:f>
              <c:strCache>
                <c:ptCount val="1"/>
                <c:pt idx="0">
                  <c:v>Sweden</c:v>
                </c:pt>
              </c:strCache>
            </c:strRef>
          </c:tx>
          <c:marker>
            <c:symbol val="none"/>
          </c:marker>
          <c:cat>
            <c:numRef>
              <c:f>Feuil1!$C$1:$H$1</c:f>
              <c:numCache>
                <c:formatCode>General</c:formatCode>
                <c:ptCount val="6"/>
                <c:pt idx="0">
                  <c:v>1960.0</c:v>
                </c:pt>
                <c:pt idx="1">
                  <c:v>1970.0</c:v>
                </c:pt>
                <c:pt idx="2">
                  <c:v>1980.0</c:v>
                </c:pt>
                <c:pt idx="3">
                  <c:v>1990.0</c:v>
                </c:pt>
                <c:pt idx="4">
                  <c:v>2000.0</c:v>
                </c:pt>
                <c:pt idx="5">
                  <c:v>2010.0</c:v>
                </c:pt>
              </c:numCache>
            </c:numRef>
          </c:cat>
          <c:val>
            <c:numRef>
              <c:f>Feuil1!$C$2:$H$2</c:f>
              <c:numCache>
                <c:formatCode>General</c:formatCode>
                <c:ptCount val="6"/>
                <c:pt idx="0">
                  <c:v>73.0</c:v>
                </c:pt>
                <c:pt idx="1">
                  <c:v>74.6</c:v>
                </c:pt>
                <c:pt idx="2">
                  <c:v>75.7</c:v>
                </c:pt>
                <c:pt idx="3">
                  <c:v>77.5</c:v>
                </c:pt>
                <c:pt idx="4">
                  <c:v>79.6</c:v>
                </c:pt>
                <c:pt idx="5">
                  <c:v>81.0</c:v>
                </c:pt>
              </c:numCache>
            </c:numRef>
          </c:val>
          <c:smooth val="0"/>
        </c:ser>
        <c:ser>
          <c:idx val="1"/>
          <c:order val="1"/>
          <c:tx>
            <c:strRef>
              <c:f>Feuil1!$B$3</c:f>
              <c:strCache>
                <c:ptCount val="1"/>
                <c:pt idx="0">
                  <c:v>Canada</c:v>
                </c:pt>
              </c:strCache>
            </c:strRef>
          </c:tx>
          <c:spPr>
            <a:ln w="76200">
              <a:solidFill>
                <a:srgbClr val="FF0000"/>
              </a:solidFill>
            </a:ln>
          </c:spPr>
          <c:marker>
            <c:symbol val="none"/>
          </c:marker>
          <c:cat>
            <c:numRef>
              <c:f>Feuil1!$C$1:$H$1</c:f>
              <c:numCache>
                <c:formatCode>General</c:formatCode>
                <c:ptCount val="6"/>
                <c:pt idx="0">
                  <c:v>1960.0</c:v>
                </c:pt>
                <c:pt idx="1">
                  <c:v>1970.0</c:v>
                </c:pt>
                <c:pt idx="2">
                  <c:v>1980.0</c:v>
                </c:pt>
                <c:pt idx="3">
                  <c:v>1990.0</c:v>
                </c:pt>
                <c:pt idx="4">
                  <c:v>2000.0</c:v>
                </c:pt>
                <c:pt idx="5">
                  <c:v>2010.0</c:v>
                </c:pt>
              </c:numCache>
            </c:numRef>
          </c:cat>
          <c:val>
            <c:numRef>
              <c:f>Feuil1!$C$3:$H$3</c:f>
              <c:numCache>
                <c:formatCode>General</c:formatCode>
                <c:ptCount val="6"/>
                <c:pt idx="0">
                  <c:v>71.1</c:v>
                </c:pt>
                <c:pt idx="1">
                  <c:v>72.7</c:v>
                </c:pt>
                <c:pt idx="2">
                  <c:v>75.1</c:v>
                </c:pt>
                <c:pt idx="3">
                  <c:v>77.4</c:v>
                </c:pt>
                <c:pt idx="4">
                  <c:v>79.2</c:v>
                </c:pt>
                <c:pt idx="5">
                  <c:v>81.3</c:v>
                </c:pt>
              </c:numCache>
            </c:numRef>
          </c:val>
          <c:smooth val="0"/>
        </c:ser>
        <c:ser>
          <c:idx val="2"/>
          <c:order val="2"/>
          <c:tx>
            <c:strRef>
              <c:f>Feuil1!$B$4</c:f>
              <c:strCache>
                <c:ptCount val="1"/>
                <c:pt idx="0">
                  <c:v>Norway</c:v>
                </c:pt>
              </c:strCache>
            </c:strRef>
          </c:tx>
          <c:marker>
            <c:symbol val="none"/>
          </c:marker>
          <c:cat>
            <c:numRef>
              <c:f>Feuil1!$C$1:$H$1</c:f>
              <c:numCache>
                <c:formatCode>General</c:formatCode>
                <c:ptCount val="6"/>
                <c:pt idx="0">
                  <c:v>1960.0</c:v>
                </c:pt>
                <c:pt idx="1">
                  <c:v>1970.0</c:v>
                </c:pt>
                <c:pt idx="2">
                  <c:v>1980.0</c:v>
                </c:pt>
                <c:pt idx="3">
                  <c:v>1990.0</c:v>
                </c:pt>
                <c:pt idx="4">
                  <c:v>2000.0</c:v>
                </c:pt>
                <c:pt idx="5">
                  <c:v>2010.0</c:v>
                </c:pt>
              </c:numCache>
            </c:numRef>
          </c:cat>
          <c:val>
            <c:numRef>
              <c:f>Feuil1!$C$4:$H$4</c:f>
              <c:numCache>
                <c:formatCode>General</c:formatCode>
                <c:ptCount val="6"/>
                <c:pt idx="0">
                  <c:v>73.6</c:v>
                </c:pt>
                <c:pt idx="1">
                  <c:v>74.1</c:v>
                </c:pt>
                <c:pt idx="2">
                  <c:v>75.7</c:v>
                </c:pt>
                <c:pt idx="3">
                  <c:v>76.5</c:v>
                </c:pt>
                <c:pt idx="4">
                  <c:v>78.6</c:v>
                </c:pt>
                <c:pt idx="5">
                  <c:v>80.1</c:v>
                </c:pt>
              </c:numCache>
            </c:numRef>
          </c:val>
          <c:smooth val="0"/>
        </c:ser>
        <c:ser>
          <c:idx val="3"/>
          <c:order val="3"/>
          <c:tx>
            <c:strRef>
              <c:f>Feuil1!$B$5</c:f>
              <c:strCache>
                <c:ptCount val="1"/>
                <c:pt idx="0">
                  <c:v>Japan</c:v>
                </c:pt>
              </c:strCache>
            </c:strRef>
          </c:tx>
          <c:marker>
            <c:symbol val="none"/>
          </c:marker>
          <c:cat>
            <c:numRef>
              <c:f>Feuil1!$C$1:$H$1</c:f>
              <c:numCache>
                <c:formatCode>General</c:formatCode>
                <c:ptCount val="6"/>
                <c:pt idx="0">
                  <c:v>1960.0</c:v>
                </c:pt>
                <c:pt idx="1">
                  <c:v>1970.0</c:v>
                </c:pt>
                <c:pt idx="2">
                  <c:v>1980.0</c:v>
                </c:pt>
                <c:pt idx="3">
                  <c:v>1990.0</c:v>
                </c:pt>
                <c:pt idx="4">
                  <c:v>2000.0</c:v>
                </c:pt>
                <c:pt idx="5">
                  <c:v>2010.0</c:v>
                </c:pt>
              </c:numCache>
            </c:numRef>
          </c:cat>
          <c:val>
            <c:numRef>
              <c:f>Feuil1!$C$5:$H$5</c:f>
              <c:numCache>
                <c:formatCode>General</c:formatCode>
                <c:ptCount val="6"/>
                <c:pt idx="0">
                  <c:v>67.7</c:v>
                </c:pt>
                <c:pt idx="1">
                  <c:v>72.0</c:v>
                </c:pt>
                <c:pt idx="2">
                  <c:v>76.1</c:v>
                </c:pt>
                <c:pt idx="3">
                  <c:v>78.8</c:v>
                </c:pt>
                <c:pt idx="4">
                  <c:v>81.1</c:v>
                </c:pt>
                <c:pt idx="5">
                  <c:v>82.2</c:v>
                </c:pt>
              </c:numCache>
            </c:numRef>
          </c:val>
          <c:smooth val="0"/>
        </c:ser>
        <c:ser>
          <c:idx val="4"/>
          <c:order val="4"/>
          <c:tx>
            <c:strRef>
              <c:f>Feuil1!$B$6</c:f>
              <c:strCache>
                <c:ptCount val="1"/>
                <c:pt idx="0">
                  <c:v>Australia</c:v>
                </c:pt>
              </c:strCache>
            </c:strRef>
          </c:tx>
          <c:marker>
            <c:symbol val="none"/>
          </c:marker>
          <c:cat>
            <c:numRef>
              <c:f>Feuil1!$C$1:$H$1</c:f>
              <c:numCache>
                <c:formatCode>General</c:formatCode>
                <c:ptCount val="6"/>
                <c:pt idx="0">
                  <c:v>1960.0</c:v>
                </c:pt>
                <c:pt idx="1">
                  <c:v>1970.0</c:v>
                </c:pt>
                <c:pt idx="2">
                  <c:v>1980.0</c:v>
                </c:pt>
                <c:pt idx="3">
                  <c:v>1990.0</c:v>
                </c:pt>
                <c:pt idx="4">
                  <c:v>2000.0</c:v>
                </c:pt>
                <c:pt idx="5">
                  <c:v>2010.0</c:v>
                </c:pt>
              </c:numCache>
            </c:numRef>
          </c:cat>
          <c:val>
            <c:numRef>
              <c:f>Feuil1!$C$6:$H$6</c:f>
              <c:numCache>
                <c:formatCode>General</c:formatCode>
                <c:ptCount val="6"/>
                <c:pt idx="0">
                  <c:v>70.8</c:v>
                </c:pt>
                <c:pt idx="1">
                  <c:v>71.0</c:v>
                </c:pt>
                <c:pt idx="2">
                  <c:v>74.3</c:v>
                </c:pt>
                <c:pt idx="3">
                  <c:v>77.0</c:v>
                </c:pt>
                <c:pt idx="4">
                  <c:v>79.2</c:v>
                </c:pt>
                <c:pt idx="5">
                  <c:v>81.7</c:v>
                </c:pt>
              </c:numCache>
            </c:numRef>
          </c:val>
          <c:smooth val="0"/>
        </c:ser>
        <c:ser>
          <c:idx val="5"/>
          <c:order val="5"/>
          <c:tx>
            <c:strRef>
              <c:f>Feuil1!$B$7</c:f>
              <c:strCache>
                <c:ptCount val="1"/>
                <c:pt idx="0">
                  <c:v>France</c:v>
                </c:pt>
              </c:strCache>
            </c:strRef>
          </c:tx>
          <c:marker>
            <c:symbol val="none"/>
          </c:marker>
          <c:cat>
            <c:numRef>
              <c:f>Feuil1!$C$1:$H$1</c:f>
              <c:numCache>
                <c:formatCode>General</c:formatCode>
                <c:ptCount val="6"/>
                <c:pt idx="0">
                  <c:v>1960.0</c:v>
                </c:pt>
                <c:pt idx="1">
                  <c:v>1970.0</c:v>
                </c:pt>
                <c:pt idx="2">
                  <c:v>1980.0</c:v>
                </c:pt>
                <c:pt idx="3">
                  <c:v>1990.0</c:v>
                </c:pt>
                <c:pt idx="4">
                  <c:v>2000.0</c:v>
                </c:pt>
                <c:pt idx="5">
                  <c:v>2010.0</c:v>
                </c:pt>
              </c:numCache>
            </c:numRef>
          </c:cat>
          <c:val>
            <c:numRef>
              <c:f>Feuil1!$C$7:$H$7</c:f>
              <c:numCache>
                <c:formatCode>General</c:formatCode>
                <c:ptCount val="6"/>
                <c:pt idx="0">
                  <c:v>70.2</c:v>
                </c:pt>
                <c:pt idx="1">
                  <c:v>72.0</c:v>
                </c:pt>
                <c:pt idx="2">
                  <c:v>74.2</c:v>
                </c:pt>
                <c:pt idx="3">
                  <c:v>76.7</c:v>
                </c:pt>
                <c:pt idx="4">
                  <c:v>78.9</c:v>
                </c:pt>
                <c:pt idx="5">
                  <c:v>81.1</c:v>
                </c:pt>
              </c:numCache>
            </c:numRef>
          </c:val>
          <c:smooth val="0"/>
        </c:ser>
        <c:ser>
          <c:idx val="6"/>
          <c:order val="6"/>
          <c:tx>
            <c:strRef>
              <c:f>Feuil1!$B$8</c:f>
              <c:strCache>
                <c:ptCount val="1"/>
                <c:pt idx="0">
                  <c:v>United-Kingdom</c:v>
                </c:pt>
              </c:strCache>
            </c:strRef>
          </c:tx>
          <c:marker>
            <c:symbol val="none"/>
          </c:marker>
          <c:cat>
            <c:numRef>
              <c:f>Feuil1!$C$1:$H$1</c:f>
              <c:numCache>
                <c:formatCode>General</c:formatCode>
                <c:ptCount val="6"/>
                <c:pt idx="0">
                  <c:v>1960.0</c:v>
                </c:pt>
                <c:pt idx="1">
                  <c:v>1970.0</c:v>
                </c:pt>
                <c:pt idx="2">
                  <c:v>1980.0</c:v>
                </c:pt>
                <c:pt idx="3">
                  <c:v>1990.0</c:v>
                </c:pt>
                <c:pt idx="4">
                  <c:v>2000.0</c:v>
                </c:pt>
                <c:pt idx="5">
                  <c:v>2010.0</c:v>
                </c:pt>
              </c:numCache>
            </c:numRef>
          </c:cat>
          <c:val>
            <c:numRef>
              <c:f>Feuil1!$C$8:$H$8</c:f>
              <c:numCache>
                <c:formatCode>General</c:formatCode>
                <c:ptCount val="6"/>
                <c:pt idx="0">
                  <c:v>71.1</c:v>
                </c:pt>
                <c:pt idx="1">
                  <c:v>72.0</c:v>
                </c:pt>
                <c:pt idx="2">
                  <c:v>73.7</c:v>
                </c:pt>
                <c:pt idx="3">
                  <c:v>75.9</c:v>
                </c:pt>
                <c:pt idx="4">
                  <c:v>77.7</c:v>
                </c:pt>
                <c:pt idx="5">
                  <c:v>79.9</c:v>
                </c:pt>
              </c:numCache>
            </c:numRef>
          </c:val>
          <c:smooth val="0"/>
        </c:ser>
        <c:ser>
          <c:idx val="7"/>
          <c:order val="7"/>
          <c:tx>
            <c:strRef>
              <c:f>Feuil1!$B$9</c:f>
              <c:strCache>
                <c:ptCount val="1"/>
                <c:pt idx="0">
                  <c:v>Germany</c:v>
                </c:pt>
              </c:strCache>
            </c:strRef>
          </c:tx>
          <c:marker>
            <c:symbol val="none"/>
          </c:marker>
          <c:cat>
            <c:numRef>
              <c:f>Feuil1!$C$1:$H$1</c:f>
              <c:numCache>
                <c:formatCode>General</c:formatCode>
                <c:ptCount val="6"/>
                <c:pt idx="0">
                  <c:v>1960.0</c:v>
                </c:pt>
                <c:pt idx="1">
                  <c:v>1970.0</c:v>
                </c:pt>
                <c:pt idx="2">
                  <c:v>1980.0</c:v>
                </c:pt>
                <c:pt idx="3">
                  <c:v>1990.0</c:v>
                </c:pt>
                <c:pt idx="4">
                  <c:v>2000.0</c:v>
                </c:pt>
                <c:pt idx="5">
                  <c:v>2010.0</c:v>
                </c:pt>
              </c:numCache>
            </c:numRef>
          </c:cat>
          <c:val>
            <c:numRef>
              <c:f>Feuil1!$C$9:$H$9</c:f>
              <c:numCache>
                <c:formatCode>General</c:formatCode>
                <c:ptCount val="6"/>
                <c:pt idx="0">
                  <c:v>69.5</c:v>
                </c:pt>
                <c:pt idx="1">
                  <c:v>70.5</c:v>
                </c:pt>
                <c:pt idx="2">
                  <c:v>72.6</c:v>
                </c:pt>
                <c:pt idx="3">
                  <c:v>75.2</c:v>
                </c:pt>
                <c:pt idx="4">
                  <c:v>77.9</c:v>
                </c:pt>
                <c:pt idx="5">
                  <c:v>79.4</c:v>
                </c:pt>
              </c:numCache>
            </c:numRef>
          </c:val>
          <c:smooth val="0"/>
        </c:ser>
        <c:ser>
          <c:idx val="8"/>
          <c:order val="8"/>
          <c:tx>
            <c:strRef>
              <c:f>Feuil1!$B$10</c:f>
              <c:strCache>
                <c:ptCount val="1"/>
                <c:pt idx="0">
                  <c:v>United States</c:v>
                </c:pt>
              </c:strCache>
            </c:strRef>
          </c:tx>
          <c:marker>
            <c:symbol val="none"/>
          </c:marker>
          <c:cat>
            <c:numRef>
              <c:f>Feuil1!$C$1:$H$1</c:f>
              <c:numCache>
                <c:formatCode>General</c:formatCode>
                <c:ptCount val="6"/>
                <c:pt idx="0">
                  <c:v>1960.0</c:v>
                </c:pt>
                <c:pt idx="1">
                  <c:v>1970.0</c:v>
                </c:pt>
                <c:pt idx="2">
                  <c:v>1980.0</c:v>
                </c:pt>
                <c:pt idx="3">
                  <c:v>1990.0</c:v>
                </c:pt>
                <c:pt idx="4">
                  <c:v>2000.0</c:v>
                </c:pt>
                <c:pt idx="5">
                  <c:v>2010.0</c:v>
                </c:pt>
              </c:numCache>
            </c:numRef>
          </c:cat>
          <c:val>
            <c:numRef>
              <c:f>Feuil1!$C$10:$H$10</c:f>
              <c:numCache>
                <c:formatCode>General</c:formatCode>
                <c:ptCount val="6"/>
                <c:pt idx="0">
                  <c:v>69.8</c:v>
                </c:pt>
                <c:pt idx="1">
                  <c:v>70.8</c:v>
                </c:pt>
                <c:pt idx="2">
                  <c:v>73.7</c:v>
                </c:pt>
                <c:pt idx="3">
                  <c:v>75.2</c:v>
                </c:pt>
                <c:pt idx="4">
                  <c:v>77.0</c:v>
                </c:pt>
                <c:pt idx="5">
                  <c:v>78.2</c:v>
                </c:pt>
              </c:numCache>
            </c:numRef>
          </c:val>
          <c:smooth val="0"/>
        </c:ser>
        <c:ser>
          <c:idx val="9"/>
          <c:order val="9"/>
          <c:tx>
            <c:strRef>
              <c:f>Feuil1!$B$11</c:f>
              <c:strCache>
                <c:ptCount val="1"/>
                <c:pt idx="0">
                  <c:v>Argentina</c:v>
                </c:pt>
              </c:strCache>
            </c:strRef>
          </c:tx>
          <c:marker>
            <c:symbol val="none"/>
          </c:marker>
          <c:cat>
            <c:numRef>
              <c:f>Feuil1!$C$1:$H$1</c:f>
              <c:numCache>
                <c:formatCode>General</c:formatCode>
                <c:ptCount val="6"/>
                <c:pt idx="0">
                  <c:v>1960.0</c:v>
                </c:pt>
                <c:pt idx="1">
                  <c:v>1970.0</c:v>
                </c:pt>
                <c:pt idx="2">
                  <c:v>1980.0</c:v>
                </c:pt>
                <c:pt idx="3">
                  <c:v>1990.0</c:v>
                </c:pt>
                <c:pt idx="4">
                  <c:v>2000.0</c:v>
                </c:pt>
                <c:pt idx="5">
                  <c:v>2010.0</c:v>
                </c:pt>
              </c:numCache>
            </c:numRef>
          </c:cat>
          <c:val>
            <c:numRef>
              <c:f>Feuil1!$C$11:$H$11</c:f>
              <c:numCache>
                <c:formatCode>General</c:formatCode>
                <c:ptCount val="6"/>
                <c:pt idx="0">
                  <c:v>65.2</c:v>
                </c:pt>
                <c:pt idx="1">
                  <c:v>66.8</c:v>
                </c:pt>
                <c:pt idx="2">
                  <c:v>69.6</c:v>
                </c:pt>
                <c:pt idx="3">
                  <c:v>71.7</c:v>
                </c:pt>
                <c:pt idx="4">
                  <c:v>73.8</c:v>
                </c:pt>
                <c:pt idx="5">
                  <c:v>76.8</c:v>
                </c:pt>
              </c:numCache>
            </c:numRef>
          </c:val>
          <c:smooth val="0"/>
        </c:ser>
        <c:ser>
          <c:idx val="10"/>
          <c:order val="10"/>
          <c:tx>
            <c:strRef>
              <c:f>Feuil1!$B$12</c:f>
              <c:strCache>
                <c:ptCount val="1"/>
                <c:pt idx="0">
                  <c:v>China</c:v>
                </c:pt>
              </c:strCache>
            </c:strRef>
          </c:tx>
          <c:marker>
            <c:symbol val="none"/>
          </c:marker>
          <c:cat>
            <c:numRef>
              <c:f>Feuil1!$C$1:$H$1</c:f>
              <c:numCache>
                <c:formatCode>General</c:formatCode>
                <c:ptCount val="6"/>
                <c:pt idx="0">
                  <c:v>1960.0</c:v>
                </c:pt>
                <c:pt idx="1">
                  <c:v>1970.0</c:v>
                </c:pt>
                <c:pt idx="2">
                  <c:v>1980.0</c:v>
                </c:pt>
                <c:pt idx="3">
                  <c:v>1990.0</c:v>
                </c:pt>
                <c:pt idx="4">
                  <c:v>2000.0</c:v>
                </c:pt>
                <c:pt idx="5">
                  <c:v>2010.0</c:v>
                </c:pt>
              </c:numCache>
            </c:numRef>
          </c:cat>
          <c:val>
            <c:numRef>
              <c:f>Feuil1!$C$12:$H$12</c:f>
              <c:numCache>
                <c:formatCode>General</c:formatCode>
                <c:ptCount val="6"/>
                <c:pt idx="0">
                  <c:v>36.3</c:v>
                </c:pt>
                <c:pt idx="1">
                  <c:v>61.7</c:v>
                </c:pt>
                <c:pt idx="2">
                  <c:v>65.5</c:v>
                </c:pt>
                <c:pt idx="3">
                  <c:v>68.3</c:v>
                </c:pt>
                <c:pt idx="4">
                  <c:v>71.4</c:v>
                </c:pt>
                <c:pt idx="5">
                  <c:v>74.5</c:v>
                </c:pt>
              </c:numCache>
            </c:numRef>
          </c:val>
          <c:smooth val="0"/>
        </c:ser>
        <c:dLbls>
          <c:showLegendKey val="0"/>
          <c:showVal val="0"/>
          <c:showCatName val="0"/>
          <c:showSerName val="0"/>
          <c:showPercent val="0"/>
          <c:showBubbleSize val="0"/>
        </c:dLbls>
        <c:marker val="1"/>
        <c:smooth val="0"/>
        <c:axId val="-2090601304"/>
        <c:axId val="1769228824"/>
      </c:lineChart>
      <c:catAx>
        <c:axId val="-2090601304"/>
        <c:scaling>
          <c:orientation val="minMax"/>
        </c:scaling>
        <c:delete val="0"/>
        <c:axPos val="b"/>
        <c:numFmt formatCode="General" sourceLinked="1"/>
        <c:majorTickMark val="out"/>
        <c:minorTickMark val="none"/>
        <c:tickLblPos val="nextTo"/>
        <c:txPr>
          <a:bodyPr/>
          <a:lstStyle/>
          <a:p>
            <a:pPr>
              <a:defRPr sz="1400"/>
            </a:pPr>
            <a:endParaRPr lang="fr-FR"/>
          </a:p>
        </c:txPr>
        <c:crossAx val="1769228824"/>
        <c:crosses val="autoZero"/>
        <c:auto val="1"/>
        <c:lblAlgn val="ctr"/>
        <c:lblOffset val="100"/>
        <c:noMultiLvlLbl val="0"/>
      </c:catAx>
      <c:valAx>
        <c:axId val="1769228824"/>
        <c:scaling>
          <c:orientation val="minMax"/>
          <c:max val="83.0"/>
          <c:min val="70.0"/>
        </c:scaling>
        <c:delete val="0"/>
        <c:axPos val="l"/>
        <c:majorGridlines/>
        <c:numFmt formatCode="General" sourceLinked="1"/>
        <c:majorTickMark val="out"/>
        <c:minorTickMark val="none"/>
        <c:tickLblPos val="nextTo"/>
        <c:txPr>
          <a:bodyPr/>
          <a:lstStyle/>
          <a:p>
            <a:pPr>
              <a:defRPr sz="1400"/>
            </a:pPr>
            <a:endParaRPr lang="fr-FR"/>
          </a:p>
        </c:txPr>
        <c:crossAx val="-2090601304"/>
        <c:crosses val="autoZero"/>
        <c:crossBetween val="between"/>
      </c:valAx>
    </c:plotArea>
    <c:legend>
      <c:legendPos val="r"/>
      <c:layout/>
      <c:overlay val="0"/>
      <c:txPr>
        <a:bodyPr/>
        <a:lstStyle/>
        <a:p>
          <a:pPr>
            <a:defRPr sz="1400"/>
          </a:pPr>
          <a:endParaRPr lang="fr-FR"/>
        </a:p>
      </c:txPr>
    </c:legend>
    <c:plotVisOnly val="1"/>
    <c:dispBlanksAs val="gap"/>
    <c:showDLblsOverMax val="0"/>
  </c:chart>
  <c:txPr>
    <a:bodyPr/>
    <a:lstStyle/>
    <a:p>
      <a:pPr>
        <a:defRPr>
          <a:latin typeface="Optima"/>
          <a:cs typeface="Optima"/>
        </a:defRPr>
      </a:pPr>
      <a:endParaRPr lang="fr-FR"/>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45"/>
    </mc:Choice>
    <mc:Fallback>
      <c:style val="45"/>
    </mc:Fallback>
  </mc:AlternateContent>
  <c:chart>
    <c:title>
      <c:tx>
        <c:rich>
          <a:bodyPr/>
          <a:lstStyle/>
          <a:p>
            <a:pPr>
              <a:defRPr/>
            </a:pPr>
            <a:r>
              <a:rPr lang="fr-FR" sz="2800" b="0" dirty="0" smtClean="0">
                <a:latin typeface="Optima"/>
                <a:cs typeface="Optima"/>
              </a:rPr>
              <a:t>Canada - Life </a:t>
            </a:r>
            <a:r>
              <a:rPr lang="fr-FR" sz="2800" b="0" dirty="0" err="1" smtClean="0">
                <a:latin typeface="Optima"/>
                <a:cs typeface="Optima"/>
              </a:rPr>
              <a:t>Expectancy</a:t>
            </a:r>
            <a:r>
              <a:rPr lang="fr-FR" sz="2800" b="0" dirty="0" smtClean="0">
                <a:latin typeface="Optima"/>
                <a:cs typeface="Optima"/>
              </a:rPr>
              <a:t> </a:t>
            </a:r>
            <a:r>
              <a:rPr lang="fr-FR" sz="2800" b="0" dirty="0" err="1">
                <a:latin typeface="Optima"/>
                <a:cs typeface="Optima"/>
              </a:rPr>
              <a:t>at</a:t>
            </a:r>
            <a:r>
              <a:rPr lang="fr-FR" sz="2800" b="0" dirty="0">
                <a:latin typeface="Optima"/>
                <a:cs typeface="Optima"/>
              </a:rPr>
              <a:t> </a:t>
            </a:r>
            <a:r>
              <a:rPr lang="fr-FR" sz="2800" b="0" dirty="0" err="1" smtClean="0">
                <a:latin typeface="Optima"/>
                <a:cs typeface="Optima"/>
              </a:rPr>
              <a:t>Birth</a:t>
            </a:r>
            <a:endParaRPr lang="fr-FR" sz="2800" b="0" dirty="0">
              <a:latin typeface="Optima"/>
              <a:cs typeface="Optima"/>
            </a:endParaRPr>
          </a:p>
        </c:rich>
      </c:tx>
      <c:layout/>
      <c:overlay val="0"/>
    </c:title>
    <c:autoTitleDeleted val="0"/>
    <c:plotArea>
      <c:layout/>
      <c:barChart>
        <c:barDir val="col"/>
        <c:grouping val="clustered"/>
        <c:varyColors val="0"/>
        <c:ser>
          <c:idx val="0"/>
          <c:order val="0"/>
          <c:tx>
            <c:strRef>
              <c:f>Feuil1!$C$1</c:f>
              <c:strCache>
                <c:ptCount val="1"/>
                <c:pt idx="0">
                  <c:v>Life expectancy at birth (years)</c:v>
                </c:pt>
              </c:strCache>
            </c:strRef>
          </c:tx>
          <c:invertIfNegative val="0"/>
          <c:cat>
            <c:strRef>
              <c:f>Feuil1!$C$2:$E$2</c:f>
              <c:strCache>
                <c:ptCount val="3"/>
                <c:pt idx="0">
                  <c:v>both sexes</c:v>
                </c:pt>
                <c:pt idx="1">
                  <c:v>female</c:v>
                </c:pt>
                <c:pt idx="2">
                  <c:v>male</c:v>
                </c:pt>
              </c:strCache>
            </c:strRef>
          </c:cat>
          <c:val>
            <c:numRef>
              <c:f>Feuil1!$C$3:$E$3</c:f>
              <c:numCache>
                <c:formatCode>General</c:formatCode>
                <c:ptCount val="3"/>
                <c:pt idx="0">
                  <c:v>82.0</c:v>
                </c:pt>
                <c:pt idx="1">
                  <c:v>84.0</c:v>
                </c:pt>
                <c:pt idx="2">
                  <c:v>80.0</c:v>
                </c:pt>
              </c:numCache>
            </c:numRef>
          </c:val>
        </c:ser>
        <c:dLbls>
          <c:showLegendKey val="0"/>
          <c:showVal val="0"/>
          <c:showCatName val="0"/>
          <c:showSerName val="0"/>
          <c:showPercent val="0"/>
          <c:showBubbleSize val="0"/>
        </c:dLbls>
        <c:gapWidth val="150"/>
        <c:axId val="1769286024"/>
        <c:axId val="1769688648"/>
      </c:barChart>
      <c:catAx>
        <c:axId val="1769286024"/>
        <c:scaling>
          <c:orientation val="minMax"/>
        </c:scaling>
        <c:delete val="0"/>
        <c:axPos val="b"/>
        <c:majorTickMark val="out"/>
        <c:minorTickMark val="none"/>
        <c:tickLblPos val="nextTo"/>
        <c:txPr>
          <a:bodyPr/>
          <a:lstStyle/>
          <a:p>
            <a:pPr>
              <a:defRPr sz="1800"/>
            </a:pPr>
            <a:endParaRPr lang="fr-FR"/>
          </a:p>
        </c:txPr>
        <c:crossAx val="1769688648"/>
        <c:crosses val="autoZero"/>
        <c:auto val="1"/>
        <c:lblAlgn val="ctr"/>
        <c:lblOffset val="100"/>
        <c:noMultiLvlLbl val="0"/>
      </c:catAx>
      <c:valAx>
        <c:axId val="1769688648"/>
        <c:scaling>
          <c:orientation val="minMax"/>
          <c:min val="0.0"/>
        </c:scaling>
        <c:delete val="0"/>
        <c:axPos val="l"/>
        <c:majorGridlines/>
        <c:numFmt formatCode="General" sourceLinked="1"/>
        <c:majorTickMark val="out"/>
        <c:minorTickMark val="none"/>
        <c:tickLblPos val="nextTo"/>
        <c:crossAx val="1769286024"/>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45"/>
    </mc:Choice>
    <mc:Fallback>
      <c:style val="45"/>
    </mc:Fallback>
  </mc:AlternateContent>
  <c:clrMapOvr bg1="lt1" tx1="dk1" bg2="lt2" tx2="dk2" accent1="accent1" accent2="accent2" accent3="accent3" accent4="accent4" accent5="accent5" accent6="accent6" hlink="hlink" folHlink="folHlink"/>
  <c:chart>
    <c:title>
      <c:tx>
        <c:rich>
          <a:bodyPr/>
          <a:lstStyle/>
          <a:p>
            <a:pPr>
              <a:defRPr/>
            </a:pPr>
            <a:r>
              <a:rPr lang="fr-FR" sz="2800" b="0" dirty="0" smtClean="0">
                <a:latin typeface="Optima"/>
                <a:cs typeface="Optima"/>
              </a:rPr>
              <a:t>Canada – </a:t>
            </a:r>
            <a:r>
              <a:rPr lang="fr-FR" sz="2800" b="0" dirty="0" err="1" smtClean="0">
                <a:latin typeface="Optima"/>
                <a:cs typeface="Optima"/>
              </a:rPr>
              <a:t>Healthy</a:t>
            </a:r>
            <a:r>
              <a:rPr lang="fr-FR" sz="2800" b="0" baseline="0" dirty="0" smtClean="0">
                <a:latin typeface="Optima"/>
                <a:cs typeface="Optima"/>
              </a:rPr>
              <a:t> L</a:t>
            </a:r>
            <a:r>
              <a:rPr lang="fr-FR" sz="2800" b="0" dirty="0" smtClean="0">
                <a:latin typeface="Optima"/>
                <a:cs typeface="Optima"/>
              </a:rPr>
              <a:t>ife </a:t>
            </a:r>
            <a:r>
              <a:rPr lang="fr-FR" sz="2800" b="0" dirty="0" err="1" smtClean="0">
                <a:latin typeface="Optima"/>
                <a:cs typeface="Optima"/>
              </a:rPr>
              <a:t>Expectancy</a:t>
            </a:r>
            <a:r>
              <a:rPr lang="fr-FR" sz="2800" b="0" dirty="0" smtClean="0">
                <a:latin typeface="Optima"/>
                <a:cs typeface="Optima"/>
              </a:rPr>
              <a:t> </a:t>
            </a:r>
            <a:r>
              <a:rPr lang="fr-FR" sz="2800" b="0" dirty="0" err="1">
                <a:latin typeface="Optima"/>
                <a:cs typeface="Optima"/>
              </a:rPr>
              <a:t>at</a:t>
            </a:r>
            <a:r>
              <a:rPr lang="fr-FR" sz="2800" b="0" dirty="0">
                <a:latin typeface="Optima"/>
                <a:cs typeface="Optima"/>
              </a:rPr>
              <a:t> </a:t>
            </a:r>
            <a:r>
              <a:rPr lang="fr-FR" sz="2800" b="0" dirty="0" err="1" smtClean="0">
                <a:latin typeface="Optima"/>
                <a:cs typeface="Optima"/>
              </a:rPr>
              <a:t>Birth</a:t>
            </a:r>
            <a:endParaRPr lang="fr-FR" sz="2800" b="0" dirty="0">
              <a:latin typeface="Optima"/>
              <a:cs typeface="Optima"/>
            </a:endParaRPr>
          </a:p>
        </c:rich>
      </c:tx>
      <c:layout/>
      <c:overlay val="0"/>
    </c:title>
    <c:autoTitleDeleted val="0"/>
    <c:plotArea>
      <c:layout/>
      <c:barChart>
        <c:barDir val="col"/>
        <c:grouping val="clustered"/>
        <c:varyColors val="0"/>
        <c:ser>
          <c:idx val="0"/>
          <c:order val="0"/>
          <c:tx>
            <c:strRef>
              <c:f>Feuil1!$C$1</c:f>
              <c:strCache>
                <c:ptCount val="1"/>
                <c:pt idx="0">
                  <c:v>Life expectancy at birth (years)</c:v>
                </c:pt>
              </c:strCache>
            </c:strRef>
          </c:tx>
          <c:invertIfNegative val="0"/>
          <c:cat>
            <c:strRef>
              <c:f>Feuil1!$C$2:$E$2</c:f>
              <c:strCache>
                <c:ptCount val="3"/>
                <c:pt idx="0">
                  <c:v>both sexes</c:v>
                </c:pt>
                <c:pt idx="1">
                  <c:v>female</c:v>
                </c:pt>
                <c:pt idx="2">
                  <c:v>male</c:v>
                </c:pt>
              </c:strCache>
            </c:strRef>
          </c:cat>
          <c:val>
            <c:numRef>
              <c:f>Feuil1!$C$3:$E$3</c:f>
              <c:numCache>
                <c:formatCode>General</c:formatCode>
                <c:ptCount val="3"/>
                <c:pt idx="0">
                  <c:v>82.0</c:v>
                </c:pt>
                <c:pt idx="1">
                  <c:v>84.0</c:v>
                </c:pt>
                <c:pt idx="2">
                  <c:v>80.0</c:v>
                </c:pt>
              </c:numCache>
            </c:numRef>
          </c:val>
        </c:ser>
        <c:dLbls>
          <c:showLegendKey val="0"/>
          <c:showVal val="0"/>
          <c:showCatName val="0"/>
          <c:showSerName val="0"/>
          <c:showPercent val="0"/>
          <c:showBubbleSize val="0"/>
        </c:dLbls>
        <c:gapWidth val="150"/>
        <c:axId val="-842189880"/>
        <c:axId val="-842095288"/>
      </c:barChart>
      <c:catAx>
        <c:axId val="-842189880"/>
        <c:scaling>
          <c:orientation val="minMax"/>
        </c:scaling>
        <c:delete val="0"/>
        <c:axPos val="b"/>
        <c:majorTickMark val="out"/>
        <c:minorTickMark val="none"/>
        <c:tickLblPos val="nextTo"/>
        <c:txPr>
          <a:bodyPr/>
          <a:lstStyle/>
          <a:p>
            <a:pPr>
              <a:defRPr sz="1800"/>
            </a:pPr>
            <a:endParaRPr lang="fr-FR"/>
          </a:p>
        </c:txPr>
        <c:crossAx val="-842095288"/>
        <c:crosses val="autoZero"/>
        <c:auto val="1"/>
        <c:lblAlgn val="ctr"/>
        <c:lblOffset val="100"/>
        <c:noMultiLvlLbl val="0"/>
      </c:catAx>
      <c:valAx>
        <c:axId val="-842095288"/>
        <c:scaling>
          <c:orientation val="minMax"/>
          <c:min val="0.0"/>
        </c:scaling>
        <c:delete val="0"/>
        <c:axPos val="l"/>
        <c:majorGridlines/>
        <c:numFmt formatCode="General" sourceLinked="1"/>
        <c:majorTickMark val="out"/>
        <c:minorTickMark val="none"/>
        <c:tickLblPos val="nextTo"/>
        <c:crossAx val="-842189880"/>
        <c:crosses val="autoZero"/>
        <c:crossBetween val="between"/>
      </c:valAx>
    </c:plotArea>
    <c:plotVisOnly val="1"/>
    <c:dispBlanksAs val="gap"/>
    <c:showDLblsOverMax val="0"/>
  </c:chart>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45"/>
    </mc:Choice>
    <mc:Fallback>
      <c:style val="45"/>
    </mc:Fallback>
  </mc:AlternateContent>
  <c:clrMapOvr bg1="lt1" tx1="dk1" bg2="lt2" tx2="dk2" accent1="accent1" accent2="accent2" accent3="accent3" accent4="accent4" accent5="accent5" accent6="accent6" hlink="hlink" folHlink="folHlink"/>
  <c:chart>
    <c:title>
      <c:tx>
        <c:rich>
          <a:bodyPr/>
          <a:lstStyle/>
          <a:p>
            <a:pPr>
              <a:defRPr/>
            </a:pPr>
            <a:r>
              <a:rPr lang="fr-FR" sz="2800" b="0" dirty="0" err="1" smtClean="0">
                <a:latin typeface="Optima"/>
                <a:cs typeface="Optima"/>
              </a:rPr>
              <a:t>Estimated</a:t>
            </a:r>
            <a:r>
              <a:rPr lang="fr-FR" sz="2800" b="0" dirty="0" smtClean="0">
                <a:latin typeface="Optima"/>
                <a:cs typeface="Optima"/>
              </a:rPr>
              <a:t> </a:t>
            </a:r>
            <a:r>
              <a:rPr lang="fr-FR" sz="2800" b="0" dirty="0" err="1" smtClean="0">
                <a:latin typeface="Optima"/>
                <a:cs typeface="Optima"/>
              </a:rPr>
              <a:t>Prevalence</a:t>
            </a:r>
            <a:r>
              <a:rPr lang="fr-FR" sz="2800" b="0" dirty="0" smtClean="0">
                <a:latin typeface="Optima"/>
                <a:cs typeface="Optima"/>
              </a:rPr>
              <a:t> of </a:t>
            </a:r>
            <a:r>
              <a:rPr lang="fr-FR" sz="2800" b="0" dirty="0" err="1" smtClean="0">
                <a:latin typeface="Optima"/>
                <a:cs typeface="Optima"/>
              </a:rPr>
              <a:t>Dementia</a:t>
            </a:r>
            <a:endParaRPr lang="fr-FR" sz="2800" b="0" dirty="0">
              <a:latin typeface="Optima"/>
              <a:cs typeface="Optima"/>
            </a:endParaRPr>
          </a:p>
        </c:rich>
      </c:tx>
      <c:layout/>
      <c:overlay val="0"/>
    </c:title>
    <c:autoTitleDeleted val="0"/>
    <c:plotArea>
      <c:layout/>
      <c:barChart>
        <c:barDir val="col"/>
        <c:grouping val="clustered"/>
        <c:varyColors val="0"/>
        <c:ser>
          <c:idx val="0"/>
          <c:order val="0"/>
          <c:tx>
            <c:strRef>
              <c:f>Feuil1!$C$1</c:f>
              <c:strCache>
                <c:ptCount val="1"/>
                <c:pt idx="0">
                  <c:v>Life expectancy at birth (years)</c:v>
                </c:pt>
              </c:strCache>
            </c:strRef>
          </c:tx>
          <c:invertIfNegative val="0"/>
          <c:cat>
            <c:strRef>
              <c:f>Feuil1!$C$2:$E$2</c:f>
              <c:strCache>
                <c:ptCount val="3"/>
                <c:pt idx="0">
                  <c:v>both sexes</c:v>
                </c:pt>
                <c:pt idx="1">
                  <c:v>female</c:v>
                </c:pt>
                <c:pt idx="2">
                  <c:v>male</c:v>
                </c:pt>
              </c:strCache>
            </c:strRef>
          </c:cat>
          <c:val>
            <c:numRef>
              <c:f>Feuil1!$C$3:$E$3</c:f>
              <c:numCache>
                <c:formatCode>General</c:formatCode>
                <c:ptCount val="3"/>
                <c:pt idx="0">
                  <c:v>82.0</c:v>
                </c:pt>
                <c:pt idx="1">
                  <c:v>84.0</c:v>
                </c:pt>
                <c:pt idx="2">
                  <c:v>80.0</c:v>
                </c:pt>
              </c:numCache>
            </c:numRef>
          </c:val>
        </c:ser>
        <c:dLbls>
          <c:showLegendKey val="0"/>
          <c:showVal val="0"/>
          <c:showCatName val="0"/>
          <c:showSerName val="0"/>
          <c:showPercent val="0"/>
          <c:showBubbleSize val="0"/>
        </c:dLbls>
        <c:gapWidth val="150"/>
        <c:axId val="1769508232"/>
        <c:axId val="-2090813656"/>
      </c:barChart>
      <c:catAx>
        <c:axId val="1769508232"/>
        <c:scaling>
          <c:orientation val="minMax"/>
        </c:scaling>
        <c:delete val="0"/>
        <c:axPos val="b"/>
        <c:majorTickMark val="out"/>
        <c:minorTickMark val="none"/>
        <c:tickLblPos val="nextTo"/>
        <c:txPr>
          <a:bodyPr/>
          <a:lstStyle/>
          <a:p>
            <a:pPr>
              <a:defRPr sz="1800"/>
            </a:pPr>
            <a:endParaRPr lang="fr-FR"/>
          </a:p>
        </c:txPr>
        <c:crossAx val="-2090813656"/>
        <c:crosses val="autoZero"/>
        <c:auto val="1"/>
        <c:lblAlgn val="ctr"/>
        <c:lblOffset val="100"/>
        <c:noMultiLvlLbl val="0"/>
      </c:catAx>
      <c:valAx>
        <c:axId val="-2090813656"/>
        <c:scaling>
          <c:orientation val="minMax"/>
          <c:min val="0.0"/>
        </c:scaling>
        <c:delete val="0"/>
        <c:axPos val="l"/>
        <c:majorGridlines/>
        <c:numFmt formatCode="General" sourceLinked="1"/>
        <c:majorTickMark val="out"/>
        <c:minorTickMark val="none"/>
        <c:tickLblPos val="nextTo"/>
        <c:crossAx val="1769508232"/>
        <c:crosses val="autoZero"/>
        <c:crossBetween val="between"/>
      </c:valAx>
    </c:plotArea>
    <c:plotVisOnly val="1"/>
    <c:dispBlanksAs val="gap"/>
    <c:showDLblsOverMax val="0"/>
  </c:chart>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0.12938</cdr:x>
      <cdr:y>0.18236</cdr:y>
    </cdr:from>
    <cdr:to>
      <cdr:x>0.25825</cdr:x>
      <cdr:y>0.27055</cdr:y>
    </cdr:to>
    <cdr:sp macro="" textlink="">
      <cdr:nvSpPr>
        <cdr:cNvPr id="2" name="Rectangle 1"/>
        <cdr:cNvSpPr/>
      </cdr:nvSpPr>
      <cdr:spPr>
        <a:xfrm xmlns:a="http://schemas.openxmlformats.org/drawingml/2006/main">
          <a:off x="1183051" y="1201031"/>
          <a:ext cx="1178384" cy="580823"/>
        </a:xfrm>
        <a:prstGeom xmlns:a="http://schemas.openxmlformats.org/drawingml/2006/main" prst="rect">
          <a:avLst/>
        </a:prstGeom>
        <a:solidFill xmlns:a="http://schemas.openxmlformats.org/drawingml/2006/main">
          <a:schemeClr val="accent6">
            <a:lumMod val="75000"/>
          </a:schemeClr>
        </a:solidFill>
        <a:ln xmlns:a="http://schemas.openxmlformats.org/drawingml/2006/main">
          <a:noFill/>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fr-FR"/>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457200" rtl="0" eaLnBrk="1" latinLnBrk="0" hangingPunct="1">
            <a:defRPr kern="1200">
              <a:solidFill>
                <a:schemeClr val="lt1"/>
              </a:solidFill>
              <a:latin typeface="+mn-lt"/>
              <a:ea typeface="+mn-ea"/>
              <a:cs typeface="+mn-cs"/>
            </a:defRPr>
          </a:lvl6pPr>
          <a:lvl7pPr marL="2743200" algn="l" defTabSz="457200" rtl="0" eaLnBrk="1" latinLnBrk="0" hangingPunct="1">
            <a:defRPr kern="1200">
              <a:solidFill>
                <a:schemeClr val="lt1"/>
              </a:solidFill>
              <a:latin typeface="+mn-lt"/>
              <a:ea typeface="+mn-ea"/>
              <a:cs typeface="+mn-cs"/>
            </a:defRPr>
          </a:lvl7pPr>
          <a:lvl8pPr marL="3200400" algn="l" defTabSz="457200" rtl="0" eaLnBrk="1" latinLnBrk="0" hangingPunct="1">
            <a:defRPr kern="1200">
              <a:solidFill>
                <a:schemeClr val="lt1"/>
              </a:solidFill>
              <a:latin typeface="+mn-lt"/>
              <a:ea typeface="+mn-ea"/>
              <a:cs typeface="+mn-cs"/>
            </a:defRPr>
          </a:lvl8pPr>
          <a:lvl9pPr marL="3657600" algn="l" defTabSz="457200" rtl="0" eaLnBrk="1" latinLnBrk="0" hangingPunct="1">
            <a:defRPr kern="1200">
              <a:solidFill>
                <a:schemeClr val="lt1"/>
              </a:solidFill>
              <a:latin typeface="+mn-lt"/>
              <a:ea typeface="+mn-ea"/>
              <a:cs typeface="+mn-cs"/>
            </a:defRPr>
          </a:lvl9pPr>
        </a:lstStyle>
        <a:p xmlns:a="http://schemas.openxmlformats.org/drawingml/2006/main">
          <a:pPr algn="ctr"/>
          <a:endParaRPr lang="fr-CA"/>
        </a:p>
      </cdr:txBody>
    </cdr:sp>
  </cdr:relSizeAnchor>
  <cdr:relSizeAnchor xmlns:cdr="http://schemas.openxmlformats.org/drawingml/2006/chartDrawing">
    <cdr:from>
      <cdr:x>0.59112</cdr:x>
      <cdr:y>0.21226</cdr:y>
    </cdr:from>
    <cdr:to>
      <cdr:x>0.74293</cdr:x>
      <cdr:y>0.25411</cdr:y>
    </cdr:to>
    <cdr:sp macro="" textlink="">
      <cdr:nvSpPr>
        <cdr:cNvPr id="3" name="Double flèche horizontale 2"/>
        <cdr:cNvSpPr/>
      </cdr:nvSpPr>
      <cdr:spPr>
        <a:xfrm xmlns:a="http://schemas.openxmlformats.org/drawingml/2006/main">
          <a:off x="5405175" y="1397934"/>
          <a:ext cx="1388214" cy="275649"/>
        </a:xfrm>
        <a:prstGeom xmlns:a="http://schemas.openxmlformats.org/drawingml/2006/main" prst="leftRightArrow">
          <a:avLst/>
        </a:prstGeom>
        <a:solidFill xmlns:a="http://schemas.openxmlformats.org/drawingml/2006/main">
          <a:srgbClr val="E46C0A"/>
        </a:solidFill>
        <a:ln xmlns:a="http://schemas.openxmlformats.org/drawingml/2006/main">
          <a:noFill/>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fr-FR"/>
        </a:p>
      </cdr:txBody>
    </cdr:sp>
  </cdr:relSizeAnchor>
</c:userShapes>
</file>

<file path=ppt/drawings/drawing2.xml><?xml version="1.0" encoding="utf-8"?>
<c:userShapes xmlns:c="http://schemas.openxmlformats.org/drawingml/2006/chart">
  <cdr:relSizeAnchor xmlns:cdr="http://schemas.openxmlformats.org/drawingml/2006/chartDrawing">
    <cdr:from>
      <cdr:x>0.12938</cdr:x>
      <cdr:y>0.18236</cdr:y>
    </cdr:from>
    <cdr:to>
      <cdr:x>0.25626</cdr:x>
      <cdr:y>0.27055</cdr:y>
    </cdr:to>
    <cdr:sp macro="" textlink="">
      <cdr:nvSpPr>
        <cdr:cNvPr id="2" name="Rectangle 1"/>
        <cdr:cNvSpPr/>
      </cdr:nvSpPr>
      <cdr:spPr>
        <a:xfrm xmlns:a="http://schemas.openxmlformats.org/drawingml/2006/main">
          <a:off x="1183032" y="1201042"/>
          <a:ext cx="1160195" cy="580832"/>
        </a:xfrm>
        <a:prstGeom xmlns:a="http://schemas.openxmlformats.org/drawingml/2006/main" prst="rect">
          <a:avLst/>
        </a:prstGeom>
        <a:solidFill xmlns:a="http://schemas.openxmlformats.org/drawingml/2006/main">
          <a:schemeClr val="accent6">
            <a:lumMod val="75000"/>
          </a:schemeClr>
        </a:solidFill>
        <a:ln xmlns:a="http://schemas.openxmlformats.org/drawingml/2006/main">
          <a:noFill/>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fr-FR"/>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457200" rtl="0" eaLnBrk="1" latinLnBrk="0" hangingPunct="1">
            <a:defRPr kern="1200">
              <a:solidFill>
                <a:schemeClr val="lt1"/>
              </a:solidFill>
              <a:latin typeface="+mn-lt"/>
              <a:ea typeface="+mn-ea"/>
              <a:cs typeface="+mn-cs"/>
            </a:defRPr>
          </a:lvl6pPr>
          <a:lvl7pPr marL="2743200" algn="l" defTabSz="457200" rtl="0" eaLnBrk="1" latinLnBrk="0" hangingPunct="1">
            <a:defRPr kern="1200">
              <a:solidFill>
                <a:schemeClr val="lt1"/>
              </a:solidFill>
              <a:latin typeface="+mn-lt"/>
              <a:ea typeface="+mn-ea"/>
              <a:cs typeface="+mn-cs"/>
            </a:defRPr>
          </a:lvl7pPr>
          <a:lvl8pPr marL="3200400" algn="l" defTabSz="457200" rtl="0" eaLnBrk="1" latinLnBrk="0" hangingPunct="1">
            <a:defRPr kern="1200">
              <a:solidFill>
                <a:schemeClr val="lt1"/>
              </a:solidFill>
              <a:latin typeface="+mn-lt"/>
              <a:ea typeface="+mn-ea"/>
              <a:cs typeface="+mn-cs"/>
            </a:defRPr>
          </a:lvl8pPr>
          <a:lvl9pPr marL="3657600" algn="l" defTabSz="457200" rtl="0" eaLnBrk="1" latinLnBrk="0" hangingPunct="1">
            <a:defRPr kern="1200">
              <a:solidFill>
                <a:schemeClr val="lt1"/>
              </a:solidFill>
              <a:latin typeface="+mn-lt"/>
              <a:ea typeface="+mn-ea"/>
              <a:cs typeface="+mn-cs"/>
            </a:defRPr>
          </a:lvl9pPr>
        </a:lstStyle>
        <a:p xmlns:a="http://schemas.openxmlformats.org/drawingml/2006/main">
          <a:pPr algn="ctr"/>
          <a:endParaRPr lang="fr-CA"/>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F41D2BE-F91E-C34E-BD9B-547C4A2EDAFD}" type="datetimeFigureOut">
              <a:rPr lang="fr-FR"/>
              <a:pPr>
                <a:defRPr/>
              </a:pPr>
              <a:t>15-09-14</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D8873672-A4D0-B842-9C0F-E4E36BF48CB4}" type="slidenum">
              <a:rPr lang="fr-FR"/>
              <a:pPr>
                <a:defRPr/>
              </a:pPr>
              <a:t>‹#›</a:t>
            </a:fld>
            <a:endParaRPr lang="fr-FR"/>
          </a:p>
        </p:txBody>
      </p:sp>
    </p:spTree>
    <p:extLst>
      <p:ext uri="{BB962C8B-B14F-4D97-AF65-F5344CB8AC3E}">
        <p14:creationId xmlns:p14="http://schemas.microsoft.com/office/powerpoint/2010/main" val="11522119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B3A24C2-EDB9-3042-BBD7-5844103F2A8C}" type="datetimeFigureOut">
              <a:rPr lang="fr-FR"/>
              <a:pPr>
                <a:defRPr/>
              </a:pPr>
              <a:t>15-09-14</a:t>
            </a:fld>
            <a:endParaRPr lang="en-US"/>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A" noProof="0" smtClean="0"/>
              <a:t>Cliquez pour modifier les styles du texte du masque</a:t>
            </a:r>
          </a:p>
          <a:p>
            <a:pPr lvl="1"/>
            <a:r>
              <a:rPr lang="fr-CA" noProof="0" smtClean="0"/>
              <a:t>Deuxième niveau</a:t>
            </a:r>
          </a:p>
          <a:p>
            <a:pPr lvl="2"/>
            <a:r>
              <a:rPr lang="fr-CA" noProof="0" smtClean="0"/>
              <a:t>Troisième niveau</a:t>
            </a:r>
          </a:p>
          <a:p>
            <a:pPr lvl="3"/>
            <a:r>
              <a:rPr lang="fr-CA" noProof="0" smtClean="0"/>
              <a:t>Quatrième niveau</a:t>
            </a:r>
          </a:p>
          <a:p>
            <a:pPr lvl="4"/>
            <a:r>
              <a:rPr lang="fr-CA" noProof="0" smtClean="0"/>
              <a:t>Cinquième niveau</a:t>
            </a:r>
            <a:endParaRPr lang="en-US"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57A3171-EB10-2E4C-9F24-3678977967E2}" type="slidenum">
              <a:rPr lang="en-US"/>
              <a:pPr>
                <a:defRPr/>
              </a:pPr>
              <a:t>‹#›</a:t>
            </a:fld>
            <a:endParaRPr lang="en-US"/>
          </a:p>
        </p:txBody>
      </p:sp>
    </p:spTree>
    <p:extLst>
      <p:ext uri="{BB962C8B-B14F-4D97-AF65-F5344CB8AC3E}">
        <p14:creationId xmlns:p14="http://schemas.microsoft.com/office/powerpoint/2010/main" val="2449098308"/>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5.jpeg"/><Relationship Id="rId3"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4.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14" descr="20080219frontpage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9"/>
          <p:cNvSpPr>
            <a:spLocks noGrp="1" noChangeArrowheads="1"/>
          </p:cNvSpPr>
          <p:nvPr>
            <p:ph type="ctrTitle" sz="quarter"/>
          </p:nvPr>
        </p:nvSpPr>
        <p:spPr>
          <a:xfrm>
            <a:off x="2987675" y="2924175"/>
            <a:ext cx="5703888" cy="1296988"/>
          </a:xfrm>
        </p:spPr>
        <p:txBody>
          <a:bodyPr anchor="t"/>
          <a:lstStyle>
            <a:lvl1pPr>
              <a:defRPr/>
            </a:lvl1pPr>
          </a:lstStyle>
          <a:p>
            <a:r>
              <a:rPr lang="en-US"/>
              <a:t>Click to edit Master title style</a:t>
            </a:r>
          </a:p>
        </p:txBody>
      </p:sp>
      <p:sp>
        <p:nvSpPr>
          <p:cNvPr id="12" name="Rectangle 10"/>
          <p:cNvSpPr>
            <a:spLocks noGrp="1" noChangeArrowheads="1"/>
          </p:cNvSpPr>
          <p:nvPr>
            <p:ph type="subTitle" sz="quarter" idx="1"/>
          </p:nvPr>
        </p:nvSpPr>
        <p:spPr>
          <a:xfrm>
            <a:off x="2987675" y="4292600"/>
            <a:ext cx="5688013" cy="504825"/>
          </a:xfrm>
        </p:spPr>
        <p:txBody>
          <a:bodyPr/>
          <a:lstStyle>
            <a:lvl1pPr marL="0" indent="0">
              <a:defRPr sz="2400"/>
            </a:lvl1pPr>
          </a:lstStyle>
          <a:p>
            <a:r>
              <a:rPr lang="en-US"/>
              <a:t>Click to edit Master subtitle style</a:t>
            </a:r>
          </a:p>
        </p:txBody>
      </p:sp>
    </p:spTree>
    <p:extLst>
      <p:ext uri="{BB962C8B-B14F-4D97-AF65-F5344CB8AC3E}">
        <p14:creationId xmlns:p14="http://schemas.microsoft.com/office/powerpoint/2010/main" val="3660824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5"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6"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38241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190500"/>
            <a:ext cx="2125663" cy="5935663"/>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190500"/>
            <a:ext cx="6229350" cy="59356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5"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6"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3117192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403350" y="190500"/>
            <a:ext cx="7561263" cy="701675"/>
          </a:xfrm>
        </p:spPr>
        <p:txBody>
          <a:bodyPr/>
          <a:lstStyle/>
          <a:p>
            <a:r>
              <a:rPr lang="en-US" smtClean="0"/>
              <a:t>Click to edit Master title style</a:t>
            </a:r>
            <a:endParaRPr lang="en-CA"/>
          </a:p>
        </p:txBody>
      </p:sp>
      <p:sp>
        <p:nvSpPr>
          <p:cNvPr id="3" name="Table Placeholder 2"/>
          <p:cNvSpPr>
            <a:spLocks noGrp="1"/>
          </p:cNvSpPr>
          <p:nvPr>
            <p:ph type="tbl" idx="1"/>
          </p:nvPr>
        </p:nvSpPr>
        <p:spPr>
          <a:xfrm>
            <a:off x="457200" y="1600200"/>
            <a:ext cx="8229600" cy="4525963"/>
          </a:xfrm>
        </p:spPr>
        <p:txBody>
          <a:bodyPr/>
          <a:lstStyle/>
          <a:p>
            <a:pPr lvl="0"/>
            <a:endParaRPr lang="en-CA" noProof="0" dirty="0" smtClean="0"/>
          </a:p>
        </p:txBody>
      </p:sp>
      <p:sp>
        <p:nvSpPr>
          <p:cNvPr id="4"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5"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6"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16549968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403350" y="190500"/>
            <a:ext cx="7561263" cy="701675"/>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hart Placeholder 3"/>
          <p:cNvSpPr>
            <a:spLocks noGrp="1"/>
          </p:cNvSpPr>
          <p:nvPr>
            <p:ph type="chart" sz="half" idx="2"/>
          </p:nvPr>
        </p:nvSpPr>
        <p:spPr>
          <a:xfrm>
            <a:off x="4648200" y="1600200"/>
            <a:ext cx="4038600" cy="4525963"/>
          </a:xfrm>
        </p:spPr>
        <p:txBody>
          <a:bodyPr/>
          <a:lstStyle/>
          <a:p>
            <a:pPr lvl="0"/>
            <a:endParaRPr lang="en-CA" noProof="0" dirty="0" smtClean="0"/>
          </a:p>
        </p:txBody>
      </p:sp>
      <p:sp>
        <p:nvSpPr>
          <p:cNvPr id="5"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6"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7"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2701135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1"/>
          <p:cNvGrpSpPr>
            <a:grpSpLocks/>
          </p:cNvGrpSpPr>
          <p:nvPr/>
        </p:nvGrpSpPr>
        <p:grpSpPr bwMode="auto">
          <a:xfrm>
            <a:off x="0" y="0"/>
            <a:ext cx="9150350" cy="141288"/>
            <a:chOff x="-2" y="0"/>
            <a:chExt cx="9150353" cy="141288"/>
          </a:xfrm>
        </p:grpSpPr>
        <p:sp>
          <p:nvSpPr>
            <p:cNvPr id="5"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6"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7"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8"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grpSp>
        <p:nvGrpSpPr>
          <p:cNvPr id="9" name="Group 21"/>
          <p:cNvGrpSpPr>
            <a:grpSpLocks/>
          </p:cNvGrpSpPr>
          <p:nvPr userDrawn="1"/>
        </p:nvGrpSpPr>
        <p:grpSpPr bwMode="auto">
          <a:xfrm>
            <a:off x="0" y="0"/>
            <a:ext cx="9150350" cy="141288"/>
            <a:chOff x="-2" y="0"/>
            <a:chExt cx="9150353" cy="141288"/>
          </a:xfrm>
        </p:grpSpPr>
        <p:sp>
          <p:nvSpPr>
            <p:cNvPr id="10"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1"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2"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3"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sp>
        <p:nvSpPr>
          <p:cNvPr id="14" name="Rectangle 8"/>
          <p:cNvSpPr>
            <a:spLocks noChangeArrowheads="1"/>
          </p:cNvSpPr>
          <p:nvPr userDrawn="1"/>
        </p:nvSpPr>
        <p:spPr bwMode="auto">
          <a:xfrm>
            <a:off x="8562975" y="-14288"/>
            <a:ext cx="622300" cy="523876"/>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fld id="{1B0B6F71-6AF8-904D-8EAC-57DDE0E40F71}" type="slidenum">
              <a:rPr lang="en-US" sz="2800" b="1">
                <a:solidFill>
                  <a:srgbClr val="FFFFFF"/>
                </a:solidFill>
                <a:latin typeface="Arial" charset="0"/>
              </a:rPr>
              <a:pPr defTabSz="914400"/>
              <a:t>‹#›</a:t>
            </a:fld>
            <a:endParaRPr lang="en-US" b="1">
              <a:solidFill>
                <a:srgbClr val="FFFFFF"/>
              </a:solidFill>
              <a:latin typeface="Arial" charset="0"/>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5" name="Date Placeholder 3"/>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16" name="Footer Placeholder 4"/>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17" name="Slide Number Placeholder 5"/>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0D15EB2E-0AD5-334E-BE84-96135814391B}" type="slidenum">
              <a:rPr lang="en-US"/>
              <a:pPr>
                <a:defRPr/>
              </a:pPr>
              <a:t>‹#›</a:t>
            </a:fld>
            <a:endParaRPr lang="en-US" dirty="0"/>
          </a:p>
        </p:txBody>
      </p:sp>
    </p:spTree>
    <p:extLst>
      <p:ext uri="{BB962C8B-B14F-4D97-AF65-F5344CB8AC3E}">
        <p14:creationId xmlns:p14="http://schemas.microsoft.com/office/powerpoint/2010/main" val="3231749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4" name="Group 21"/>
          <p:cNvGrpSpPr>
            <a:grpSpLocks/>
          </p:cNvGrpSpPr>
          <p:nvPr/>
        </p:nvGrpSpPr>
        <p:grpSpPr bwMode="auto">
          <a:xfrm>
            <a:off x="0" y="0"/>
            <a:ext cx="9150350" cy="141288"/>
            <a:chOff x="-2" y="0"/>
            <a:chExt cx="9150353" cy="141288"/>
          </a:xfrm>
        </p:grpSpPr>
        <p:sp>
          <p:nvSpPr>
            <p:cNvPr id="5"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6"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7"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8"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grpSp>
        <p:nvGrpSpPr>
          <p:cNvPr id="9" name="Group 21"/>
          <p:cNvGrpSpPr>
            <a:grpSpLocks/>
          </p:cNvGrpSpPr>
          <p:nvPr userDrawn="1"/>
        </p:nvGrpSpPr>
        <p:grpSpPr bwMode="auto">
          <a:xfrm>
            <a:off x="0" y="0"/>
            <a:ext cx="9150350" cy="141288"/>
            <a:chOff x="-2" y="0"/>
            <a:chExt cx="9150353" cy="141288"/>
          </a:xfrm>
        </p:grpSpPr>
        <p:sp>
          <p:nvSpPr>
            <p:cNvPr id="10"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1"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2"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3"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sp>
        <p:nvSpPr>
          <p:cNvPr id="14" name="Rectangle 8"/>
          <p:cNvSpPr>
            <a:spLocks noChangeArrowheads="1"/>
          </p:cNvSpPr>
          <p:nvPr userDrawn="1"/>
        </p:nvSpPr>
        <p:spPr bwMode="auto">
          <a:xfrm>
            <a:off x="8562975" y="-14288"/>
            <a:ext cx="622300" cy="523876"/>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fld id="{EC35A8DF-FE4F-9348-ACB0-BCE635D8AA51}" type="slidenum">
              <a:rPr lang="en-US" sz="2800" b="1">
                <a:solidFill>
                  <a:srgbClr val="FFFFFF"/>
                </a:solidFill>
                <a:latin typeface="Arial" charset="0"/>
              </a:rPr>
              <a:pPr defTabSz="914400"/>
              <a:t>‹#›</a:t>
            </a:fld>
            <a:endParaRPr lang="en-US" b="1">
              <a:solidFill>
                <a:srgbClr val="FFFFFF"/>
              </a:solidFill>
              <a:latin typeface="Arial" charset="0"/>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Date Placeholder 3"/>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16" name="Footer Placeholder 4"/>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17" name="Slide Number Placeholder 5"/>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5EEDBDA9-B6D5-6B4D-BA5C-3A57DCE01014}" type="slidenum">
              <a:rPr lang="en-US"/>
              <a:pPr>
                <a:defRPr/>
              </a:pPr>
              <a:t>‹#›</a:t>
            </a:fld>
            <a:endParaRPr lang="en-US" dirty="0"/>
          </a:p>
        </p:txBody>
      </p:sp>
    </p:spTree>
    <p:extLst>
      <p:ext uri="{BB962C8B-B14F-4D97-AF65-F5344CB8AC3E}">
        <p14:creationId xmlns:p14="http://schemas.microsoft.com/office/powerpoint/2010/main" val="7932870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 name="Picture 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563" y="636588"/>
            <a:ext cx="90328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563" y="636588"/>
            <a:ext cx="90328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a:spLocks noGrp="1" noChangeArrowheads="1"/>
          </p:cNvSpPr>
          <p:nvPr>
            <p:ph idx="1"/>
          </p:nvPr>
        </p:nvSpPr>
        <p:spPr>
          <a:xfrm>
            <a:off x="443066" y="2035276"/>
            <a:ext cx="8229600" cy="400275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dirty="0" smtClean="0"/>
          </a:p>
        </p:txBody>
      </p:sp>
      <p:sp>
        <p:nvSpPr>
          <p:cNvPr id="5" name="Date Placeholder 2"/>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7" name="Footer Placeholder 3"/>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8" name="Slide Number Placeholder 4"/>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99C3E6E8-60A8-164F-A75E-A32090429596}" type="slidenum">
              <a:rPr lang="en-US"/>
              <a:pPr>
                <a:defRPr/>
              </a:pPr>
              <a:t>‹#›</a:t>
            </a:fld>
            <a:endParaRPr lang="en-US" dirty="0"/>
          </a:p>
        </p:txBody>
      </p:sp>
    </p:spTree>
    <p:extLst>
      <p:ext uri="{BB962C8B-B14F-4D97-AF65-F5344CB8AC3E}">
        <p14:creationId xmlns:p14="http://schemas.microsoft.com/office/powerpoint/2010/main" val="4059988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5" name="Footer Placeholder 4"/>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6" name="Slide Number Placeholder 5"/>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E8A29B32-321E-064B-9C42-85352A26B5F8}" type="slidenum">
              <a:rPr lang="en-US"/>
              <a:pPr>
                <a:defRPr/>
              </a:pPr>
              <a:t>‹#›</a:t>
            </a:fld>
            <a:endParaRPr lang="en-US" dirty="0"/>
          </a:p>
        </p:txBody>
      </p:sp>
    </p:spTree>
    <p:extLst>
      <p:ext uri="{BB962C8B-B14F-4D97-AF65-F5344CB8AC3E}">
        <p14:creationId xmlns:p14="http://schemas.microsoft.com/office/powerpoint/2010/main" val="3241057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6" name="Footer Placeholder 4"/>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7" name="Slide Number Placeholder 5"/>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A20BC5C8-6BC3-7A40-990E-4A2F794AC1DD}" type="slidenum">
              <a:rPr lang="en-US"/>
              <a:pPr>
                <a:defRPr/>
              </a:pPr>
              <a:t>‹#›</a:t>
            </a:fld>
            <a:endParaRPr lang="en-US" dirty="0"/>
          </a:p>
        </p:txBody>
      </p:sp>
    </p:spTree>
    <p:extLst>
      <p:ext uri="{BB962C8B-B14F-4D97-AF65-F5344CB8AC3E}">
        <p14:creationId xmlns:p14="http://schemas.microsoft.com/office/powerpoint/2010/main" val="17163142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8" name="Footer Placeholder 4"/>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9" name="Slide Number Placeholder 5"/>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77E76BD0-182C-5543-848F-1EF374C0D94C}" type="slidenum">
              <a:rPr lang="en-US"/>
              <a:pPr>
                <a:defRPr/>
              </a:pPr>
              <a:t>‹#›</a:t>
            </a:fld>
            <a:endParaRPr lang="en-US" dirty="0"/>
          </a:p>
        </p:txBody>
      </p:sp>
    </p:spTree>
    <p:extLst>
      <p:ext uri="{BB962C8B-B14F-4D97-AF65-F5344CB8AC3E}">
        <p14:creationId xmlns:p14="http://schemas.microsoft.com/office/powerpoint/2010/main" val="3161485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5"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6"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30798240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4" name="Footer Placeholder 4"/>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5" name="Slide Number Placeholder 5"/>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A837F43E-D702-7946-AA4A-0A861546600B}" type="slidenum">
              <a:rPr lang="en-US"/>
              <a:pPr>
                <a:defRPr/>
              </a:pPr>
              <a:t>‹#›</a:t>
            </a:fld>
            <a:endParaRPr lang="en-US" dirty="0"/>
          </a:p>
        </p:txBody>
      </p:sp>
    </p:spTree>
    <p:extLst>
      <p:ext uri="{BB962C8B-B14F-4D97-AF65-F5344CB8AC3E}">
        <p14:creationId xmlns:p14="http://schemas.microsoft.com/office/powerpoint/2010/main" val="21595755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3" name="Footer Placeholder 4"/>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4" name="Slide Number Placeholder 5"/>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849B65E1-8C54-DC4C-BF98-A3D5197D25D6}" type="slidenum">
              <a:rPr lang="en-US"/>
              <a:pPr>
                <a:defRPr/>
              </a:pPr>
              <a:t>‹#›</a:t>
            </a:fld>
            <a:endParaRPr lang="en-US" dirty="0"/>
          </a:p>
        </p:txBody>
      </p:sp>
    </p:spTree>
    <p:extLst>
      <p:ext uri="{BB962C8B-B14F-4D97-AF65-F5344CB8AC3E}">
        <p14:creationId xmlns:p14="http://schemas.microsoft.com/office/powerpoint/2010/main" val="14851152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6" name="Footer Placeholder 4"/>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7" name="Slide Number Placeholder 5"/>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6881CEF2-FEE1-7A42-9F84-1F0E557FF74A}" type="slidenum">
              <a:rPr lang="en-US"/>
              <a:pPr>
                <a:defRPr/>
              </a:pPr>
              <a:t>‹#›</a:t>
            </a:fld>
            <a:endParaRPr lang="en-US" dirty="0"/>
          </a:p>
        </p:txBody>
      </p:sp>
    </p:spTree>
    <p:extLst>
      <p:ext uri="{BB962C8B-B14F-4D97-AF65-F5344CB8AC3E}">
        <p14:creationId xmlns:p14="http://schemas.microsoft.com/office/powerpoint/2010/main" val="21578331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6" name="Footer Placeholder 4"/>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7" name="Slide Number Placeholder 5"/>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BC86E9D5-0DCF-064F-BF54-2C95A440F1A5}" type="slidenum">
              <a:rPr lang="en-US"/>
              <a:pPr>
                <a:defRPr/>
              </a:pPr>
              <a:t>‹#›</a:t>
            </a:fld>
            <a:endParaRPr lang="en-US" dirty="0"/>
          </a:p>
        </p:txBody>
      </p:sp>
    </p:spTree>
    <p:extLst>
      <p:ext uri="{BB962C8B-B14F-4D97-AF65-F5344CB8AC3E}">
        <p14:creationId xmlns:p14="http://schemas.microsoft.com/office/powerpoint/2010/main" val="4167739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5" name="Footer Placeholder 4"/>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6" name="Slide Number Placeholder 5"/>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9AB8B04D-9CF6-D946-A5C6-3B8694D24294}" type="slidenum">
              <a:rPr lang="en-US"/>
              <a:pPr>
                <a:defRPr/>
              </a:pPr>
              <a:t>‹#›</a:t>
            </a:fld>
            <a:endParaRPr lang="en-US" dirty="0"/>
          </a:p>
        </p:txBody>
      </p:sp>
    </p:spTree>
    <p:extLst>
      <p:ext uri="{BB962C8B-B14F-4D97-AF65-F5344CB8AC3E}">
        <p14:creationId xmlns:p14="http://schemas.microsoft.com/office/powerpoint/2010/main" val="17072916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5" name="Footer Placeholder 4"/>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6" name="Slide Number Placeholder 5"/>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C63A30D3-6AA3-5042-84AA-BCCB8F6E0050}" type="slidenum">
              <a:rPr lang="en-US"/>
              <a:pPr>
                <a:defRPr/>
              </a:pPr>
              <a:t>‹#›</a:t>
            </a:fld>
            <a:endParaRPr lang="en-US" dirty="0"/>
          </a:p>
        </p:txBody>
      </p:sp>
    </p:spTree>
    <p:extLst>
      <p:ext uri="{BB962C8B-B14F-4D97-AF65-F5344CB8AC3E}">
        <p14:creationId xmlns:p14="http://schemas.microsoft.com/office/powerpoint/2010/main" val="25661200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563" y="636588"/>
            <a:ext cx="90328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a:spLocks noGrp="1" noChangeArrowheads="1"/>
          </p:cNvSpPr>
          <p:nvPr>
            <p:ph idx="1"/>
          </p:nvPr>
        </p:nvSpPr>
        <p:spPr>
          <a:xfrm>
            <a:off x="443066" y="2035276"/>
            <a:ext cx="8229600" cy="4002753"/>
          </a:xfrm>
        </p:spPr>
        <p:txBody>
          <a:bodyPr>
            <a:normAutofit/>
          </a:bodyPr>
          <a:lstStyle/>
          <a:p>
            <a:r>
              <a:rPr lang="en-CA" dirty="0" smtClean="0"/>
              <a:t>Strategic initiative of CIHR</a:t>
            </a:r>
          </a:p>
          <a:p>
            <a:r>
              <a:rPr lang="en-US" dirty="0" smtClean="0"/>
              <a:t>More than</a:t>
            </a:r>
            <a:r>
              <a:rPr lang="en-CA" dirty="0" smtClean="0"/>
              <a:t> 160 researchers –</a:t>
            </a:r>
            <a:r>
              <a:rPr lang="en-US" dirty="0" smtClean="0"/>
              <a:t> </a:t>
            </a:r>
            <a:r>
              <a:rPr lang="en-CA" dirty="0" smtClean="0"/>
              <a:t>26 institutions</a:t>
            </a:r>
            <a:endParaRPr lang="en-US" dirty="0" smtClean="0"/>
          </a:p>
          <a:p>
            <a:endParaRPr lang="en-US" dirty="0" smtClean="0"/>
          </a:p>
          <a:p>
            <a:r>
              <a:rPr lang="en-US" dirty="0" smtClean="0"/>
              <a:t>Multidisciplinary –</a:t>
            </a:r>
            <a:r>
              <a:rPr lang="en-CA" dirty="0" smtClean="0"/>
              <a:t> biology, genetics, medicine, psychology, sociology, demography, economics, epidemiology, nursing, nutrition, health services, </a:t>
            </a:r>
            <a:r>
              <a:rPr lang="en-US" dirty="0" smtClean="0"/>
              <a:t>biostatistics, </a:t>
            </a:r>
            <a:r>
              <a:rPr lang="en-CA" dirty="0" smtClean="0"/>
              <a:t>population health</a:t>
            </a:r>
          </a:p>
          <a:p>
            <a:endParaRPr lang="en-CA" dirty="0" smtClean="0"/>
          </a:p>
          <a:p>
            <a:endParaRPr lang="en-CA" dirty="0" smtClean="0"/>
          </a:p>
        </p:txBody>
      </p:sp>
      <p:sp>
        <p:nvSpPr>
          <p:cNvPr id="4" name="Date Placeholder 2"/>
          <p:cNvSpPr>
            <a:spLocks noGrp="1"/>
          </p:cNvSpPr>
          <p:nvPr>
            <p:ph type="dt" sz="half" idx="10"/>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endParaRPr lang="en-US"/>
          </a:p>
        </p:txBody>
      </p:sp>
      <p:sp>
        <p:nvSpPr>
          <p:cNvPr id="5" name="Footer Placeholder 3"/>
          <p:cNvSpPr>
            <a:spLocks noGrp="1"/>
          </p:cNvSpPr>
          <p:nvPr>
            <p:ph type="ftr" sz="quarter" idx="11"/>
          </p:nvPr>
        </p:nvSpPr>
        <p:spPr/>
        <p:txBody>
          <a:bodyPr/>
          <a:lstStyle>
            <a:lvl1pPr defTabSz="457200" fontAlgn="auto">
              <a:lnSpc>
                <a:spcPct val="100000"/>
              </a:lnSpc>
              <a:spcBef>
                <a:spcPts val="0"/>
              </a:spcBef>
              <a:spcAft>
                <a:spcPts val="0"/>
              </a:spcAft>
              <a:defRPr b="0"/>
            </a:lvl1pPr>
          </a:lstStyle>
          <a:p>
            <a:pPr>
              <a:defRPr/>
            </a:pPr>
            <a:endParaRPr lang="en-US"/>
          </a:p>
        </p:txBody>
      </p:sp>
      <p:sp>
        <p:nvSpPr>
          <p:cNvPr id="7" name="Slide Number Placeholder 4"/>
          <p:cNvSpPr>
            <a:spLocks noGrp="1"/>
          </p:cNvSpPr>
          <p:nvPr>
            <p:ph type="sldNum" sz="quarter" idx="12"/>
          </p:nvPr>
        </p:nvSpPr>
        <p:spPr/>
        <p:txBody>
          <a:bodyPr/>
          <a:lstStyle>
            <a:lvl1pPr defTabSz="457200" fontAlgn="auto">
              <a:lnSpc>
                <a:spcPct val="100000"/>
              </a:lnSpc>
              <a:spcBef>
                <a:spcPts val="0"/>
              </a:spcBef>
              <a:spcAft>
                <a:spcPts val="0"/>
              </a:spcAft>
              <a:buFontTx/>
              <a:buNone/>
              <a:defRPr b="0">
                <a:latin typeface="+mn-lt"/>
                <a:ea typeface="+mn-ea"/>
              </a:defRPr>
            </a:lvl1pPr>
          </a:lstStyle>
          <a:p>
            <a:pPr>
              <a:defRPr/>
            </a:pPr>
            <a:fld id="{EEDB1CE2-C375-1F49-AF7C-0FEA286627A9}" type="slidenum">
              <a:rPr lang="en-US"/>
              <a:pPr>
                <a:defRPr/>
              </a:pPr>
              <a:t>‹#›</a:t>
            </a:fld>
            <a:endParaRPr lang="en-US" dirty="0"/>
          </a:p>
        </p:txBody>
      </p:sp>
    </p:spTree>
    <p:extLst>
      <p:ext uri="{BB962C8B-B14F-4D97-AF65-F5344CB8AC3E}">
        <p14:creationId xmlns:p14="http://schemas.microsoft.com/office/powerpoint/2010/main" val="37831564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0769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defTabSz="914400">
              <a:lnSpc>
                <a:spcPct val="80000"/>
              </a:lnSpc>
              <a:buFont typeface="Wingdings" charset="0"/>
              <a:buNone/>
              <a:defRPr sz="1600" b="1">
                <a:solidFill>
                  <a:prstClr val="black"/>
                </a:solidFill>
                <a:cs typeface="Arial" charset="0"/>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914400">
              <a:lnSpc>
                <a:spcPct val="80000"/>
              </a:lnSpc>
              <a:buFont typeface="Wingdings" charset="0"/>
              <a:buNone/>
              <a:defRPr sz="1600" b="1">
                <a:solidFill>
                  <a:prstClr val="black"/>
                </a:solidFill>
                <a:cs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defTabSz="914400">
              <a:lnSpc>
                <a:spcPct val="80000"/>
              </a:lnSpc>
              <a:buFont typeface="Wingdings" charset="0"/>
              <a:buNone/>
              <a:defRPr sz="1600" b="1">
                <a:solidFill>
                  <a:prstClr val="black"/>
                </a:solidFill>
                <a:cs typeface="Arial" charset="0"/>
              </a:defRPr>
            </a:lvl1pPr>
          </a:lstStyle>
          <a:p>
            <a:pPr>
              <a:defRPr/>
            </a:pPr>
            <a:fld id="{6A2A9BEA-200E-1442-9686-8CE50BAC2A26}" type="slidenum">
              <a:rPr lang="en-US"/>
              <a:pPr>
                <a:defRPr/>
              </a:pPr>
              <a:t>‹#›</a:t>
            </a:fld>
            <a:endParaRPr lang="en-US" dirty="0"/>
          </a:p>
        </p:txBody>
      </p:sp>
    </p:spTree>
    <p:extLst>
      <p:ext uri="{BB962C8B-B14F-4D97-AF65-F5344CB8AC3E}">
        <p14:creationId xmlns:p14="http://schemas.microsoft.com/office/powerpoint/2010/main" val="15255270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1662070"/>
            <a:ext cx="6400800" cy="3976730"/>
          </a:xfrm>
          <a:prstGeom prst="rect">
            <a:avLst/>
          </a:prstGeom>
        </p:spPr>
        <p:txBody>
          <a:bodyPr/>
          <a:lstStyle>
            <a:lvl1pPr marL="457200" indent="-457200" algn="l">
              <a:buClr>
                <a:srgbClr val="FF6600"/>
              </a:buClr>
              <a:buFont typeface="Arial"/>
              <a:buChar char="•"/>
              <a:defRPr>
                <a:solidFill>
                  <a:srgbClr val="000000"/>
                </a:solidFill>
                <a:latin typeface="Optima"/>
                <a:cs typeface="Optim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A" dirty="0" smtClean="0"/>
              <a:t>Cliquez pour modifier le style des sous-titres du masque</a:t>
            </a:r>
            <a:endParaRPr lang="fr-FR" dirty="0"/>
          </a:p>
        </p:txBody>
      </p:sp>
      <p:sp>
        <p:nvSpPr>
          <p:cNvPr id="9" name="Titre 1"/>
          <p:cNvSpPr>
            <a:spLocks noGrp="1"/>
          </p:cNvSpPr>
          <p:nvPr>
            <p:ph type="title"/>
          </p:nvPr>
        </p:nvSpPr>
        <p:spPr>
          <a:xfrm>
            <a:off x="833472" y="415758"/>
            <a:ext cx="8229600" cy="1143000"/>
          </a:xfrm>
          <a:prstGeom prst="rect">
            <a:avLst/>
          </a:prstGeom>
        </p:spPr>
        <p:txBody>
          <a:bodyPr/>
          <a:lstStyle>
            <a:lvl1pPr algn="r">
              <a:defRPr sz="4000">
                <a:solidFill>
                  <a:srgbClr val="000000"/>
                </a:solidFill>
                <a:latin typeface="Optima"/>
                <a:cs typeface="Optima"/>
              </a:defRPr>
            </a:lvl1pPr>
          </a:lstStyle>
          <a:p>
            <a:r>
              <a:rPr lang="fr-CA" dirty="0" smtClean="0"/>
              <a:t>Cliquez et modifiez le titre</a:t>
            </a:r>
            <a:endParaRPr lang="fr-FR" dirty="0"/>
          </a:p>
        </p:txBody>
      </p:sp>
    </p:spTree>
    <p:extLst>
      <p:ext uri="{BB962C8B-B14F-4D97-AF65-F5344CB8AC3E}">
        <p14:creationId xmlns:p14="http://schemas.microsoft.com/office/powerpoint/2010/main" val="2966158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5"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6"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1636769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CA" smtClean="0"/>
              <a:t>Cliquez et modifiez le titre</a:t>
            </a:r>
            <a:endParaRPr lang="fr-FR"/>
          </a:p>
        </p:txBody>
      </p:sp>
      <p:sp>
        <p:nvSpPr>
          <p:cNvPr id="3" name="Espace réservé du contenu 2"/>
          <p:cNvSpPr>
            <a:spLocks noGrp="1"/>
          </p:cNvSpPr>
          <p:nvPr>
            <p:ph idx="1"/>
          </p:nvPr>
        </p:nvSpPr>
        <p:spPr>
          <a:xfrm>
            <a:off x="1042697" y="1600200"/>
            <a:ext cx="7750940" cy="4525963"/>
          </a:xfrm>
          <a:prstGeom prst="rect">
            <a:avLst/>
          </a:prstGeom>
        </p:spPr>
        <p:txBody>
          <a:body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endParaRPr lang="fr-F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solidFill>
                  <a:prstClr val="black">
                    <a:tint val="75000"/>
                  </a:prstClr>
                </a:solidFill>
                <a:latin typeface="Calibri"/>
                <a:ea typeface="+mn-ea"/>
                <a:cs typeface="+mn-cs"/>
              </a:defRPr>
            </a:lvl1pPr>
          </a:lstStyle>
          <a:p>
            <a:pPr>
              <a:defRPr/>
            </a:pPr>
            <a:fld id="{AA539D1A-C7BE-0B4C-96F6-DB5BF9A02823}" type="datetimeFigureOut">
              <a:rPr lang="fr-FR"/>
              <a:pPr>
                <a:defRPr/>
              </a:pPr>
              <a:t>15-09-14</a:t>
            </a:fld>
            <a:endParaRPr lang="fr-FR"/>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solidFill>
                  <a:prstClr val="black">
                    <a:tint val="75000"/>
                  </a:prstClr>
                </a:solidFill>
                <a:latin typeface="Calibri"/>
                <a:ea typeface="+mn-ea"/>
                <a:cs typeface="+mn-cs"/>
              </a:defRPr>
            </a:lvl1pPr>
          </a:lstStyle>
          <a:p>
            <a:pPr>
              <a:defRPr/>
            </a:pPr>
            <a:endParaRPr lang="fr-FR"/>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solidFill>
                  <a:prstClr val="black">
                    <a:tint val="75000"/>
                  </a:prstClr>
                </a:solidFill>
                <a:latin typeface="Calibri"/>
                <a:ea typeface="+mn-ea"/>
                <a:cs typeface="+mn-cs"/>
              </a:defRPr>
            </a:lvl1pPr>
          </a:lstStyle>
          <a:p>
            <a:pPr>
              <a:defRPr/>
            </a:pPr>
            <a:fld id="{0E574AD7-4232-C54B-8AAF-9D3E11E35FFF}" type="slidenum">
              <a:rPr lang="fr-FR"/>
              <a:pPr>
                <a:defRPr/>
              </a:pPr>
              <a:t>‹#›</a:t>
            </a:fld>
            <a:endParaRPr lang="fr-FR"/>
          </a:p>
        </p:txBody>
      </p:sp>
    </p:spTree>
    <p:extLst>
      <p:ext uri="{BB962C8B-B14F-4D97-AF65-F5344CB8AC3E}">
        <p14:creationId xmlns:p14="http://schemas.microsoft.com/office/powerpoint/2010/main" val="41291566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CA" smtClean="0"/>
              <a:t>Cliquez et modifiez le titre</a:t>
            </a:r>
            <a:endParaRPr lang="fr-FR"/>
          </a:p>
        </p:txBody>
      </p:sp>
      <p:sp>
        <p:nvSpPr>
          <p:cNvPr id="3" name="Espace réservé de la date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solidFill>
                  <a:prstClr val="black">
                    <a:tint val="75000"/>
                  </a:prstClr>
                </a:solidFill>
                <a:latin typeface="Calibri"/>
                <a:ea typeface="+mn-ea"/>
                <a:cs typeface="+mn-cs"/>
              </a:defRPr>
            </a:lvl1pPr>
          </a:lstStyle>
          <a:p>
            <a:pPr>
              <a:defRPr/>
            </a:pPr>
            <a:endParaRPr lang="fr-FR"/>
          </a:p>
        </p:txBody>
      </p:sp>
      <p:sp>
        <p:nvSpPr>
          <p:cNvPr id="4" name="Espace réservé du pied de page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solidFill>
                  <a:prstClr val="black">
                    <a:tint val="75000"/>
                  </a:prstClr>
                </a:solidFill>
                <a:latin typeface="Calibri"/>
                <a:ea typeface="+mn-ea"/>
                <a:cs typeface="+mn-cs"/>
              </a:defRPr>
            </a:lvl1pPr>
          </a:lstStyle>
          <a:p>
            <a:pPr>
              <a:defRPr/>
            </a:pPr>
            <a:r>
              <a:rPr lang="da-DK"/>
              <a:t>version 8- 26 mars 2012</a:t>
            </a:r>
            <a:endParaRPr lang="fr-FR"/>
          </a:p>
        </p:txBody>
      </p:sp>
      <p:sp>
        <p:nvSpPr>
          <p:cNvPr id="5" name="Espace réservé du numéro de diapositive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solidFill>
                  <a:prstClr val="black">
                    <a:tint val="75000"/>
                  </a:prstClr>
                </a:solidFill>
                <a:latin typeface="Calibri"/>
                <a:ea typeface="+mn-ea"/>
                <a:cs typeface="+mn-cs"/>
              </a:defRPr>
            </a:lvl1pPr>
          </a:lstStyle>
          <a:p>
            <a:pPr>
              <a:defRPr/>
            </a:pPr>
            <a:fld id="{B3E11B67-262A-154E-ACAB-09DB1AD6CDD4}" type="slidenum">
              <a:rPr lang="fr-FR"/>
              <a:pPr>
                <a:defRPr/>
              </a:pPr>
              <a:t>‹#›</a:t>
            </a:fld>
            <a:endParaRPr lang="fr-FR"/>
          </a:p>
        </p:txBody>
      </p:sp>
    </p:spTree>
    <p:extLst>
      <p:ext uri="{BB962C8B-B14F-4D97-AF65-F5344CB8AC3E}">
        <p14:creationId xmlns:p14="http://schemas.microsoft.com/office/powerpoint/2010/main" val="13956921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4" name="Picture 12"/>
          <p:cNvPicPr>
            <a:picLocks noChangeAspect="1"/>
          </p:cNvPicPr>
          <p:nvPr userDrawn="1"/>
        </p:nvPicPr>
        <p:blipFill>
          <a:blip r:embed="rId2">
            <a:extLst>
              <a:ext uri="{28A0092B-C50C-407E-A947-70E740481C1C}">
                <a14:useLocalDpi xmlns:a14="http://schemas.microsoft.com/office/drawing/2010/main" val="0"/>
              </a:ext>
            </a:extLst>
          </a:blip>
          <a:srcRect l="-98" t="-2730" r="37016" b="39651"/>
          <a:stretch>
            <a:fillRect/>
          </a:stretch>
        </p:blipFill>
        <p:spPr bwMode="auto">
          <a:xfrm>
            <a:off x="7162800" y="4876800"/>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5"/>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705600" y="6226175"/>
            <a:ext cx="2159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txBox="1">
            <a:spLocks/>
          </p:cNvSpPr>
          <p:nvPr userDrawn="1"/>
        </p:nvSpPr>
        <p:spPr>
          <a:xfrm>
            <a:off x="4391025" y="6488113"/>
            <a:ext cx="457200" cy="23336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EAD08311-C1D4-7140-AACB-57E0974B7295}" type="slidenum">
              <a:rPr lang="en-US" sz="900" smtClean="0">
                <a:solidFill>
                  <a:prstClr val="black"/>
                </a:solidFill>
                <a:latin typeface="Arial" pitchFamily="34" charset="0"/>
                <a:cs typeface="Arial" pitchFamily="34" charset="0"/>
              </a:rPr>
              <a:pPr fontAlgn="auto">
                <a:spcBef>
                  <a:spcPts val="0"/>
                </a:spcBef>
                <a:spcAft>
                  <a:spcPts val="0"/>
                </a:spcAft>
                <a:defRPr/>
              </a:pPr>
              <a:t>‹#›</a:t>
            </a:fld>
            <a:endParaRPr lang="en-US" sz="900" dirty="0">
              <a:solidFill>
                <a:prstClr val="black"/>
              </a:solidFill>
              <a:latin typeface="Arial" pitchFamily="34" charset="0"/>
              <a:cs typeface="Arial" pitchFamily="34" charset="0"/>
            </a:endParaRPr>
          </a:p>
        </p:txBody>
      </p:sp>
      <p:sp>
        <p:nvSpPr>
          <p:cNvPr id="7" name="Rectangle 5"/>
          <p:cNvSpPr/>
          <p:nvPr userDrawn="1"/>
        </p:nvSpPr>
        <p:spPr>
          <a:xfrm>
            <a:off x="454025" y="1282700"/>
            <a:ext cx="8235950" cy="330200"/>
          </a:xfrm>
          <a:custGeom>
            <a:avLst/>
            <a:gdLst>
              <a:gd name="connsiteX0" fmla="*/ 0 w 6477000"/>
              <a:gd name="connsiteY0" fmla="*/ 0 h 1447800"/>
              <a:gd name="connsiteX1" fmla="*/ 6477000 w 6477000"/>
              <a:gd name="connsiteY1" fmla="*/ 0 h 1447800"/>
              <a:gd name="connsiteX2" fmla="*/ 6477000 w 6477000"/>
              <a:gd name="connsiteY2" fmla="*/ 1447800 h 1447800"/>
              <a:gd name="connsiteX3" fmla="*/ 0 w 6477000"/>
              <a:gd name="connsiteY3" fmla="*/ 1447800 h 1447800"/>
              <a:gd name="connsiteX4" fmla="*/ 0 w 6477000"/>
              <a:gd name="connsiteY4" fmla="*/ 0 h 1447800"/>
              <a:gd name="connsiteX0" fmla="*/ 0 w 6477000"/>
              <a:gd name="connsiteY0" fmla="*/ 0 h 1447800"/>
              <a:gd name="connsiteX1" fmla="*/ 6477000 w 6477000"/>
              <a:gd name="connsiteY1" fmla="*/ 0 h 1447800"/>
              <a:gd name="connsiteX2" fmla="*/ 6477000 w 6477000"/>
              <a:gd name="connsiteY2" fmla="*/ 1447800 h 1447800"/>
              <a:gd name="connsiteX3" fmla="*/ 0 w 6477000"/>
              <a:gd name="connsiteY3" fmla="*/ 0 h 1447800"/>
              <a:gd name="connsiteX0" fmla="*/ 0 w 6477000"/>
              <a:gd name="connsiteY0" fmla="*/ 0 h 355979"/>
              <a:gd name="connsiteX1" fmla="*/ 6477000 w 6477000"/>
              <a:gd name="connsiteY1" fmla="*/ 0 h 355979"/>
              <a:gd name="connsiteX2" fmla="*/ 6449704 w 6477000"/>
              <a:gd name="connsiteY2" fmla="*/ 355979 h 355979"/>
              <a:gd name="connsiteX3" fmla="*/ 0 w 6477000"/>
              <a:gd name="connsiteY3" fmla="*/ 0 h 355979"/>
              <a:gd name="connsiteX0" fmla="*/ 0 w 6477000"/>
              <a:gd name="connsiteY0" fmla="*/ 0 h 356032"/>
              <a:gd name="connsiteX1" fmla="*/ 6477000 w 6477000"/>
              <a:gd name="connsiteY1" fmla="*/ 0 h 356032"/>
              <a:gd name="connsiteX2" fmla="*/ 6449704 w 6477000"/>
              <a:gd name="connsiteY2" fmla="*/ 355979 h 356032"/>
              <a:gd name="connsiteX3" fmla="*/ 0 w 6477000"/>
              <a:gd name="connsiteY3" fmla="*/ 0 h 356032"/>
              <a:gd name="connsiteX0" fmla="*/ 0 w 6524894"/>
              <a:gd name="connsiteY0" fmla="*/ 0 h 356032"/>
              <a:gd name="connsiteX1" fmla="*/ 6477000 w 6524894"/>
              <a:gd name="connsiteY1" fmla="*/ 0 h 356032"/>
              <a:gd name="connsiteX2" fmla="*/ 6524894 w 6524894"/>
              <a:gd name="connsiteY2" fmla="*/ 355979 h 356032"/>
              <a:gd name="connsiteX3" fmla="*/ 0 w 6524894"/>
              <a:gd name="connsiteY3" fmla="*/ 0 h 356032"/>
              <a:gd name="connsiteX0" fmla="*/ 0 w 6492670"/>
              <a:gd name="connsiteY0" fmla="*/ 0 h 342387"/>
              <a:gd name="connsiteX1" fmla="*/ 6477000 w 6492670"/>
              <a:gd name="connsiteY1" fmla="*/ 0 h 342387"/>
              <a:gd name="connsiteX2" fmla="*/ 6492670 w 6492670"/>
              <a:gd name="connsiteY2" fmla="*/ 342331 h 342387"/>
              <a:gd name="connsiteX3" fmla="*/ 0 w 6492670"/>
              <a:gd name="connsiteY3" fmla="*/ 0 h 342387"/>
              <a:gd name="connsiteX0" fmla="*/ 0 w 6492674"/>
              <a:gd name="connsiteY0" fmla="*/ 0 h 342331"/>
              <a:gd name="connsiteX1" fmla="*/ 6477000 w 6492674"/>
              <a:gd name="connsiteY1" fmla="*/ 0 h 342331"/>
              <a:gd name="connsiteX2" fmla="*/ 6492670 w 6492674"/>
              <a:gd name="connsiteY2" fmla="*/ 342331 h 342331"/>
              <a:gd name="connsiteX3" fmla="*/ 0 w 6492674"/>
              <a:gd name="connsiteY3" fmla="*/ 0 h 342331"/>
              <a:gd name="connsiteX0" fmla="*/ 0 w 6481936"/>
              <a:gd name="connsiteY0" fmla="*/ 0 h 328684"/>
              <a:gd name="connsiteX1" fmla="*/ 6477000 w 6481936"/>
              <a:gd name="connsiteY1" fmla="*/ 0 h 328684"/>
              <a:gd name="connsiteX2" fmla="*/ 6481929 w 6481936"/>
              <a:gd name="connsiteY2" fmla="*/ 328684 h 328684"/>
              <a:gd name="connsiteX3" fmla="*/ 0 w 6481936"/>
              <a:gd name="connsiteY3" fmla="*/ 0 h 328684"/>
            </a:gdLst>
            <a:ahLst/>
            <a:cxnLst>
              <a:cxn ang="0">
                <a:pos x="connsiteX0" y="connsiteY0"/>
              </a:cxn>
              <a:cxn ang="0">
                <a:pos x="connsiteX1" y="connsiteY1"/>
              </a:cxn>
              <a:cxn ang="0">
                <a:pos x="connsiteX2" y="connsiteY2"/>
              </a:cxn>
              <a:cxn ang="0">
                <a:pos x="connsiteX3" y="connsiteY3"/>
              </a:cxn>
            </a:cxnLst>
            <a:rect l="l" t="t" r="r" b="b"/>
            <a:pathLst>
              <a:path w="6481936" h="328684">
                <a:moveTo>
                  <a:pt x="0" y="0"/>
                </a:moveTo>
                <a:lnTo>
                  <a:pt x="6477000" y="0"/>
                </a:lnTo>
                <a:cubicBezTo>
                  <a:pt x="6467901" y="118660"/>
                  <a:pt x="6482308" y="319207"/>
                  <a:pt x="6481929" y="328684"/>
                </a:cubicBezTo>
                <a:lnTo>
                  <a:pt x="0" y="0"/>
                </a:ln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latin typeface="Calibri"/>
            </a:endParaRPr>
          </a:p>
        </p:txBody>
      </p:sp>
      <p:sp>
        <p:nvSpPr>
          <p:cNvPr id="14" name="Title 1"/>
          <p:cNvSpPr>
            <a:spLocks noGrp="1"/>
          </p:cNvSpPr>
          <p:nvPr>
            <p:ph type="title"/>
          </p:nvPr>
        </p:nvSpPr>
        <p:spPr>
          <a:xfrm>
            <a:off x="457200" y="274638"/>
            <a:ext cx="8229600" cy="1143000"/>
          </a:xfrm>
          <a:prstGeom prst="rect">
            <a:avLst/>
          </a:prstGeom>
        </p:spPr>
        <p:txBody>
          <a:bodyPr/>
          <a:lstStyle>
            <a:lvl1pPr algn="l">
              <a:defRPr>
                <a:solidFill>
                  <a:srgbClr val="7030A0"/>
                </a:solidFill>
                <a:latin typeface="Arial" pitchFamily="34" charset="0"/>
                <a:cs typeface="Arial" pitchFamily="34" charset="0"/>
              </a:defRPr>
            </a:lvl1pPr>
          </a:lstStyle>
          <a:p>
            <a:r>
              <a:rPr lang="en-CA" noProof="0" smtClean="0"/>
              <a:t>Click to edit Master title style</a:t>
            </a:r>
            <a:endParaRPr lang="en-CA" noProof="0"/>
          </a:p>
        </p:txBody>
      </p:sp>
      <p:sp>
        <p:nvSpPr>
          <p:cNvPr id="15" name="Content Placeholder 2"/>
          <p:cNvSpPr>
            <a:spLocks noGrp="1"/>
          </p:cNvSpPr>
          <p:nvPr>
            <p:ph idx="1"/>
          </p:nvPr>
        </p:nvSpPr>
        <p:spPr>
          <a:xfrm>
            <a:off x="457200" y="1600200"/>
            <a:ext cx="8229600" cy="4525963"/>
          </a:xfrm>
          <a:prstGeom prst="rect">
            <a:avLst/>
          </a:prstGeom>
        </p:spPr>
        <p:txBody>
          <a:bodyPr/>
          <a:lstStyle>
            <a:lvl1pPr marL="0" indent="0">
              <a:buFontTx/>
              <a:buNone/>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CA" noProof="0" dirty="0" smtClean="0"/>
              <a:t>Click to edit Master text styles</a:t>
            </a:r>
          </a:p>
          <a:p>
            <a:pPr lvl="1"/>
            <a:r>
              <a:rPr lang="en-CA" noProof="0" dirty="0" smtClean="0"/>
              <a:t>Second level</a:t>
            </a:r>
          </a:p>
          <a:p>
            <a:pPr lvl="2"/>
            <a:r>
              <a:rPr lang="en-CA" noProof="0" dirty="0" smtClean="0"/>
              <a:t>Third level</a:t>
            </a:r>
          </a:p>
          <a:p>
            <a:pPr lvl="3"/>
            <a:r>
              <a:rPr lang="en-CA" noProof="0" dirty="0" smtClean="0"/>
              <a:t>Fourth level</a:t>
            </a:r>
          </a:p>
          <a:p>
            <a:pPr lvl="4"/>
            <a:r>
              <a:rPr lang="en-CA" noProof="0" dirty="0" smtClean="0"/>
              <a:t>Fifth level</a:t>
            </a:r>
            <a:endParaRPr lang="en-CA" noProof="0" dirty="0"/>
          </a:p>
        </p:txBody>
      </p:sp>
      <p:sp>
        <p:nvSpPr>
          <p:cNvPr id="8" name="Slide Number Placeholder 5"/>
          <p:cNvSpPr>
            <a:spLocks noGrp="1"/>
          </p:cNvSpPr>
          <p:nvPr>
            <p:ph type="sldNum" sz="quarter" idx="10"/>
          </p:nvPr>
        </p:nvSpPr>
        <p:spPr>
          <a:xfrm>
            <a:off x="6553200" y="6356350"/>
            <a:ext cx="2133600" cy="365125"/>
          </a:xfrm>
          <a:prstGeom prst="rect">
            <a:avLst/>
          </a:prstGeom>
        </p:spPr>
        <p:txBody>
          <a:bodyPr/>
          <a:lstStyle>
            <a:lvl1pPr>
              <a:defRPr>
                <a:solidFill>
                  <a:prstClr val="black">
                    <a:tint val="75000"/>
                  </a:prstClr>
                </a:solidFill>
                <a:latin typeface="Calibri"/>
              </a:defRPr>
            </a:lvl1pPr>
          </a:lstStyle>
          <a:p>
            <a:pPr>
              <a:defRPr/>
            </a:pPr>
            <a:fld id="{2771BC8F-7EA6-BE4C-B535-0F96FEE0E783}" type="slidenum">
              <a:rPr lang="en-US"/>
              <a:pPr>
                <a:defRPr/>
              </a:pPr>
              <a:t>‹#›</a:t>
            </a:fld>
            <a:endParaRPr lang="en-US"/>
          </a:p>
        </p:txBody>
      </p:sp>
    </p:spTree>
    <p:extLst>
      <p:ext uri="{BB962C8B-B14F-4D97-AF65-F5344CB8AC3E}">
        <p14:creationId xmlns:p14="http://schemas.microsoft.com/office/powerpoint/2010/main" val="22690894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a:defRPr>
                <a:solidFill>
                  <a:prstClr val="black">
                    <a:tint val="75000"/>
                  </a:prstClr>
                </a:solidFill>
                <a:latin typeface="Calibri"/>
              </a:defRPr>
            </a:lvl1pPr>
          </a:lstStyle>
          <a:p>
            <a:pPr>
              <a:defRPr/>
            </a:pPr>
            <a:fld id="{A4F2B75E-EEF3-8F40-AB32-094C788F9E7D}" type="datetimeFigureOut">
              <a:rPr lang="en-US"/>
              <a:pPr>
                <a:defRPr/>
              </a:pPr>
              <a:t>15-09-14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a:defRPr>
                <a:solidFill>
                  <a:prstClr val="black">
                    <a:tint val="75000"/>
                  </a:prstClr>
                </a:solidFill>
                <a:latin typeface="Calibri"/>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a:defRPr>
                <a:solidFill>
                  <a:prstClr val="black">
                    <a:tint val="75000"/>
                  </a:prstClr>
                </a:solidFill>
                <a:latin typeface="Calibri"/>
              </a:defRPr>
            </a:lvl1pPr>
          </a:lstStyle>
          <a:p>
            <a:pPr>
              <a:defRPr/>
            </a:pPr>
            <a:fld id="{0D3A0903-97C3-A941-9614-94DA73AC8944}" type="slidenum">
              <a:rPr lang="en-US"/>
              <a:pPr>
                <a:defRPr/>
              </a:pPr>
              <a:t>‹#›</a:t>
            </a:fld>
            <a:endParaRPr lang="en-US"/>
          </a:p>
        </p:txBody>
      </p:sp>
    </p:spTree>
    <p:extLst>
      <p:ext uri="{BB962C8B-B14F-4D97-AF65-F5344CB8AC3E}">
        <p14:creationId xmlns:p14="http://schemas.microsoft.com/office/powerpoint/2010/main" val="23447499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defTabSz="914400">
              <a:lnSpc>
                <a:spcPct val="80000"/>
              </a:lnSpc>
              <a:buFont typeface="Wingdings" charset="0"/>
              <a:buNone/>
              <a:defRPr sz="1600" b="1">
                <a:solidFill>
                  <a:prstClr val="black"/>
                </a:solidFill>
                <a:cs typeface="Arial" charset="0"/>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914400">
              <a:lnSpc>
                <a:spcPct val="80000"/>
              </a:lnSpc>
              <a:buFont typeface="Wingdings" charset="0"/>
              <a:buNone/>
              <a:defRPr sz="1600" b="1">
                <a:solidFill>
                  <a:prstClr val="black"/>
                </a:solidFill>
                <a:cs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defTabSz="914400">
              <a:lnSpc>
                <a:spcPct val="80000"/>
              </a:lnSpc>
              <a:buFont typeface="Wingdings" charset="0"/>
              <a:buNone/>
              <a:defRPr sz="1600" b="1">
                <a:solidFill>
                  <a:prstClr val="black"/>
                </a:solidFill>
                <a:cs typeface="Arial" charset="0"/>
              </a:defRPr>
            </a:lvl1pPr>
          </a:lstStyle>
          <a:p>
            <a:pPr>
              <a:defRPr/>
            </a:pPr>
            <a:fld id="{CA8FA1BA-4B1C-0D4B-BAE7-89B8C4B2EAA3}" type="slidenum">
              <a:rPr lang="en-US"/>
              <a:pPr>
                <a:defRPr/>
              </a:pPr>
              <a:t>‹#›</a:t>
            </a:fld>
            <a:endParaRPr lang="en-US" dirty="0"/>
          </a:p>
        </p:txBody>
      </p:sp>
    </p:spTree>
    <p:extLst>
      <p:ext uri="{BB962C8B-B14F-4D97-AF65-F5344CB8AC3E}">
        <p14:creationId xmlns:p14="http://schemas.microsoft.com/office/powerpoint/2010/main" val="24492515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1"/>
          <p:cNvGrpSpPr>
            <a:grpSpLocks/>
          </p:cNvGrpSpPr>
          <p:nvPr/>
        </p:nvGrpSpPr>
        <p:grpSpPr bwMode="auto">
          <a:xfrm>
            <a:off x="0" y="0"/>
            <a:ext cx="9150350" cy="141288"/>
            <a:chOff x="-2" y="0"/>
            <a:chExt cx="9150353" cy="141288"/>
          </a:xfrm>
        </p:grpSpPr>
        <p:sp>
          <p:nvSpPr>
            <p:cNvPr id="5"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6"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7"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8"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grpSp>
        <p:nvGrpSpPr>
          <p:cNvPr id="9" name="Group 21"/>
          <p:cNvGrpSpPr>
            <a:grpSpLocks/>
          </p:cNvGrpSpPr>
          <p:nvPr userDrawn="1"/>
        </p:nvGrpSpPr>
        <p:grpSpPr bwMode="auto">
          <a:xfrm>
            <a:off x="0" y="0"/>
            <a:ext cx="9150350" cy="141288"/>
            <a:chOff x="-2" y="0"/>
            <a:chExt cx="9150353" cy="141288"/>
          </a:xfrm>
        </p:grpSpPr>
        <p:sp>
          <p:nvSpPr>
            <p:cNvPr id="10"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1"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2"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3"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sp>
        <p:nvSpPr>
          <p:cNvPr id="14" name="Rectangle 8"/>
          <p:cNvSpPr>
            <a:spLocks noChangeArrowheads="1"/>
          </p:cNvSpPr>
          <p:nvPr userDrawn="1"/>
        </p:nvSpPr>
        <p:spPr bwMode="auto">
          <a:xfrm>
            <a:off x="8562975" y="-14288"/>
            <a:ext cx="622300" cy="523876"/>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fld id="{2919FA31-EE27-B24C-AC52-2E0082EA0853}" type="slidenum">
              <a:rPr lang="en-US" sz="2800" b="1">
                <a:solidFill>
                  <a:srgbClr val="FFFFFF"/>
                </a:solidFill>
                <a:latin typeface="Arial" charset="0"/>
              </a:rPr>
              <a:pPr defTabSz="914400"/>
              <a:t>‹#›</a:t>
            </a:fld>
            <a:endParaRPr lang="en-US" b="1">
              <a:solidFill>
                <a:srgbClr val="FFFFFF"/>
              </a:solidFill>
              <a:latin typeface="Arial" charset="0"/>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5"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16"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17"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B6240E79-61D4-CC43-A633-93D78C22F214}" type="slidenum">
              <a:rPr lang="en-US"/>
              <a:pPr>
                <a:defRPr/>
              </a:pPr>
              <a:t>‹#›</a:t>
            </a:fld>
            <a:endParaRPr lang="en-US" dirty="0"/>
          </a:p>
        </p:txBody>
      </p:sp>
    </p:spTree>
    <p:extLst>
      <p:ext uri="{BB962C8B-B14F-4D97-AF65-F5344CB8AC3E}">
        <p14:creationId xmlns:p14="http://schemas.microsoft.com/office/powerpoint/2010/main" val="25930260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4" name="Group 21"/>
          <p:cNvGrpSpPr>
            <a:grpSpLocks/>
          </p:cNvGrpSpPr>
          <p:nvPr/>
        </p:nvGrpSpPr>
        <p:grpSpPr bwMode="auto">
          <a:xfrm>
            <a:off x="0" y="0"/>
            <a:ext cx="9150350" cy="141288"/>
            <a:chOff x="-2" y="0"/>
            <a:chExt cx="9150353" cy="141288"/>
          </a:xfrm>
        </p:grpSpPr>
        <p:sp>
          <p:nvSpPr>
            <p:cNvPr id="5"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6"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7"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8"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grpSp>
        <p:nvGrpSpPr>
          <p:cNvPr id="9" name="Group 21"/>
          <p:cNvGrpSpPr>
            <a:grpSpLocks/>
          </p:cNvGrpSpPr>
          <p:nvPr userDrawn="1"/>
        </p:nvGrpSpPr>
        <p:grpSpPr bwMode="auto">
          <a:xfrm>
            <a:off x="0" y="0"/>
            <a:ext cx="9150350" cy="141288"/>
            <a:chOff x="-2" y="0"/>
            <a:chExt cx="9150353" cy="141288"/>
          </a:xfrm>
        </p:grpSpPr>
        <p:sp>
          <p:nvSpPr>
            <p:cNvPr id="10"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1"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2"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3"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sp>
        <p:nvSpPr>
          <p:cNvPr id="14" name="Rectangle 8"/>
          <p:cNvSpPr>
            <a:spLocks noChangeArrowheads="1"/>
          </p:cNvSpPr>
          <p:nvPr userDrawn="1"/>
        </p:nvSpPr>
        <p:spPr bwMode="auto">
          <a:xfrm>
            <a:off x="8562975" y="-14288"/>
            <a:ext cx="622300" cy="523876"/>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fld id="{EC908268-C9E8-0B4A-96C0-29FAAA6E4306}" type="slidenum">
              <a:rPr lang="en-US" sz="2800" b="1">
                <a:solidFill>
                  <a:srgbClr val="FFFFFF"/>
                </a:solidFill>
                <a:latin typeface="Arial" charset="0"/>
              </a:rPr>
              <a:pPr defTabSz="914400"/>
              <a:t>‹#›</a:t>
            </a:fld>
            <a:endParaRPr lang="en-US" b="1">
              <a:solidFill>
                <a:srgbClr val="FFFFFF"/>
              </a:solidFill>
              <a:latin typeface="Arial" charset="0"/>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16"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17"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E5C14670-661F-3E40-B933-C1DC84983D41}" type="slidenum">
              <a:rPr lang="en-US"/>
              <a:pPr>
                <a:defRPr/>
              </a:pPr>
              <a:t>‹#›</a:t>
            </a:fld>
            <a:endParaRPr lang="en-US" dirty="0"/>
          </a:p>
        </p:txBody>
      </p:sp>
    </p:spTree>
    <p:extLst>
      <p:ext uri="{BB962C8B-B14F-4D97-AF65-F5344CB8AC3E}">
        <p14:creationId xmlns:p14="http://schemas.microsoft.com/office/powerpoint/2010/main" val="8096268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 name="Picture 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563" y="636588"/>
            <a:ext cx="90328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563" y="636588"/>
            <a:ext cx="90328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a:spLocks noGrp="1" noChangeArrowheads="1"/>
          </p:cNvSpPr>
          <p:nvPr>
            <p:ph idx="1"/>
          </p:nvPr>
        </p:nvSpPr>
        <p:spPr>
          <a:xfrm>
            <a:off x="443066" y="2035276"/>
            <a:ext cx="8229600" cy="400275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dirty="0" smtClean="0"/>
          </a:p>
        </p:txBody>
      </p:sp>
      <p:sp>
        <p:nvSpPr>
          <p:cNvPr id="5" name="Date Placeholder 2"/>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7" name="Footer Placeholder 3"/>
          <p:cNvSpPr>
            <a:spLocks noGrp="1"/>
          </p:cNvSpPr>
          <p:nvPr>
            <p:ph type="ftr" sz="quarter" idx="11"/>
          </p:nvPr>
        </p:nvSpPr>
        <p:spPr/>
        <p:txBody>
          <a:bodyPr/>
          <a:lstStyle>
            <a:lvl1pPr defTabSz="457200">
              <a:lnSpc>
                <a:spcPct val="100000"/>
              </a:lnSpc>
              <a:defRPr b="0"/>
            </a:lvl1pPr>
          </a:lstStyle>
          <a:p>
            <a:pPr>
              <a:defRPr/>
            </a:pPr>
            <a:endParaRPr lang="en-US"/>
          </a:p>
        </p:txBody>
      </p:sp>
      <p:sp>
        <p:nvSpPr>
          <p:cNvPr id="8" name="Slide Number Placeholder 4"/>
          <p:cNvSpPr>
            <a:spLocks noGrp="1"/>
          </p:cNvSpPr>
          <p:nvPr>
            <p:ph type="sldNum" sz="quarter" idx="12"/>
          </p:nvPr>
        </p:nvSpPr>
        <p:spPr/>
        <p:txBody>
          <a:bodyPr/>
          <a:lstStyle>
            <a:lvl1pPr defTabSz="457200">
              <a:lnSpc>
                <a:spcPct val="100000"/>
              </a:lnSpc>
              <a:buFontTx/>
              <a:buNone/>
              <a:defRPr b="0"/>
            </a:lvl1pPr>
          </a:lstStyle>
          <a:p>
            <a:pPr>
              <a:defRPr/>
            </a:pPr>
            <a:fld id="{203098C2-A92D-C34F-A315-21E6260E13BE}" type="slidenum">
              <a:rPr lang="en-US"/>
              <a:pPr>
                <a:defRPr/>
              </a:pPr>
              <a:t>‹#›</a:t>
            </a:fld>
            <a:endParaRPr lang="en-US" dirty="0"/>
          </a:p>
        </p:txBody>
      </p:sp>
    </p:spTree>
    <p:extLst>
      <p:ext uri="{BB962C8B-B14F-4D97-AF65-F5344CB8AC3E}">
        <p14:creationId xmlns:p14="http://schemas.microsoft.com/office/powerpoint/2010/main" val="8969884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5"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6"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45C45489-51B4-814F-B3DC-001931C14402}" type="slidenum">
              <a:rPr lang="en-US"/>
              <a:pPr>
                <a:defRPr/>
              </a:pPr>
              <a:t>‹#›</a:t>
            </a:fld>
            <a:endParaRPr lang="en-US" dirty="0"/>
          </a:p>
        </p:txBody>
      </p:sp>
    </p:spTree>
    <p:extLst>
      <p:ext uri="{BB962C8B-B14F-4D97-AF65-F5344CB8AC3E}">
        <p14:creationId xmlns:p14="http://schemas.microsoft.com/office/powerpoint/2010/main" val="39107068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6"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7"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AADB47D1-8DA4-6246-B0F2-3FA0F644EE72}" type="slidenum">
              <a:rPr lang="en-US"/>
              <a:pPr>
                <a:defRPr/>
              </a:pPr>
              <a:t>‹#›</a:t>
            </a:fld>
            <a:endParaRPr lang="en-US" dirty="0"/>
          </a:p>
        </p:txBody>
      </p:sp>
    </p:spTree>
    <p:extLst>
      <p:ext uri="{BB962C8B-B14F-4D97-AF65-F5344CB8AC3E}">
        <p14:creationId xmlns:p14="http://schemas.microsoft.com/office/powerpoint/2010/main" val="3213445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6"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7"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271665886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8"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9"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92082B0D-463B-6B48-A55A-819D67FF0535}" type="slidenum">
              <a:rPr lang="en-US"/>
              <a:pPr>
                <a:defRPr/>
              </a:pPr>
              <a:t>‹#›</a:t>
            </a:fld>
            <a:endParaRPr lang="en-US" dirty="0"/>
          </a:p>
        </p:txBody>
      </p:sp>
    </p:spTree>
    <p:extLst>
      <p:ext uri="{BB962C8B-B14F-4D97-AF65-F5344CB8AC3E}">
        <p14:creationId xmlns:p14="http://schemas.microsoft.com/office/powerpoint/2010/main" val="6035620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4"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5"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389C11FC-98B7-1242-9CF9-F97765BE19DB}" type="slidenum">
              <a:rPr lang="en-US"/>
              <a:pPr>
                <a:defRPr/>
              </a:pPr>
              <a:t>‹#›</a:t>
            </a:fld>
            <a:endParaRPr lang="en-US" dirty="0"/>
          </a:p>
        </p:txBody>
      </p:sp>
    </p:spTree>
    <p:extLst>
      <p:ext uri="{BB962C8B-B14F-4D97-AF65-F5344CB8AC3E}">
        <p14:creationId xmlns:p14="http://schemas.microsoft.com/office/powerpoint/2010/main" val="11556395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3"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4"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310610E3-371C-4640-B626-407AD0D933E3}" type="slidenum">
              <a:rPr lang="en-US"/>
              <a:pPr>
                <a:defRPr/>
              </a:pPr>
              <a:t>‹#›</a:t>
            </a:fld>
            <a:endParaRPr lang="en-US" dirty="0"/>
          </a:p>
        </p:txBody>
      </p:sp>
    </p:spTree>
    <p:extLst>
      <p:ext uri="{BB962C8B-B14F-4D97-AF65-F5344CB8AC3E}">
        <p14:creationId xmlns:p14="http://schemas.microsoft.com/office/powerpoint/2010/main" val="19228938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6"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7"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52CB718F-4CEC-7B42-A4BA-B584F8958EA2}" type="slidenum">
              <a:rPr lang="en-US"/>
              <a:pPr>
                <a:defRPr/>
              </a:pPr>
              <a:t>‹#›</a:t>
            </a:fld>
            <a:endParaRPr lang="en-US" dirty="0"/>
          </a:p>
        </p:txBody>
      </p:sp>
    </p:spTree>
    <p:extLst>
      <p:ext uri="{BB962C8B-B14F-4D97-AF65-F5344CB8AC3E}">
        <p14:creationId xmlns:p14="http://schemas.microsoft.com/office/powerpoint/2010/main" val="41811203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6"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7"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E590C614-757A-1740-B3E7-5DD54F78E522}" type="slidenum">
              <a:rPr lang="en-US"/>
              <a:pPr>
                <a:defRPr/>
              </a:pPr>
              <a:t>‹#›</a:t>
            </a:fld>
            <a:endParaRPr lang="en-US" dirty="0"/>
          </a:p>
        </p:txBody>
      </p:sp>
    </p:spTree>
    <p:extLst>
      <p:ext uri="{BB962C8B-B14F-4D97-AF65-F5344CB8AC3E}">
        <p14:creationId xmlns:p14="http://schemas.microsoft.com/office/powerpoint/2010/main" val="27758112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5"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6"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11D02DE1-B432-954D-BD59-1318FFC57E5D}" type="slidenum">
              <a:rPr lang="en-US"/>
              <a:pPr>
                <a:defRPr/>
              </a:pPr>
              <a:t>‹#›</a:t>
            </a:fld>
            <a:endParaRPr lang="en-US" dirty="0"/>
          </a:p>
        </p:txBody>
      </p:sp>
    </p:spTree>
    <p:extLst>
      <p:ext uri="{BB962C8B-B14F-4D97-AF65-F5344CB8AC3E}">
        <p14:creationId xmlns:p14="http://schemas.microsoft.com/office/powerpoint/2010/main" val="17073121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5"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6"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3616D859-2B1D-2E40-8A20-3FA293C7B4B8}" type="slidenum">
              <a:rPr lang="en-US"/>
              <a:pPr>
                <a:defRPr/>
              </a:pPr>
              <a:t>‹#›</a:t>
            </a:fld>
            <a:endParaRPr lang="en-US" dirty="0"/>
          </a:p>
        </p:txBody>
      </p:sp>
    </p:spTree>
    <p:extLst>
      <p:ext uri="{BB962C8B-B14F-4D97-AF65-F5344CB8AC3E}">
        <p14:creationId xmlns:p14="http://schemas.microsoft.com/office/powerpoint/2010/main" val="40146977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563" y="636588"/>
            <a:ext cx="90328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a:spLocks noGrp="1" noChangeArrowheads="1"/>
          </p:cNvSpPr>
          <p:nvPr>
            <p:ph idx="1"/>
          </p:nvPr>
        </p:nvSpPr>
        <p:spPr>
          <a:xfrm>
            <a:off x="443066" y="2035276"/>
            <a:ext cx="8229600" cy="4002753"/>
          </a:xfrm>
        </p:spPr>
        <p:txBody>
          <a:bodyPr>
            <a:normAutofit/>
          </a:bodyPr>
          <a:lstStyle/>
          <a:p>
            <a:r>
              <a:rPr lang="en-CA" dirty="0" smtClean="0"/>
              <a:t>Strategic initiative of CIHR</a:t>
            </a:r>
          </a:p>
          <a:p>
            <a:r>
              <a:rPr lang="en-US" dirty="0" smtClean="0"/>
              <a:t>More than</a:t>
            </a:r>
            <a:r>
              <a:rPr lang="en-CA" dirty="0" smtClean="0"/>
              <a:t> 160 researchers –</a:t>
            </a:r>
            <a:r>
              <a:rPr lang="en-US" dirty="0" smtClean="0"/>
              <a:t> </a:t>
            </a:r>
            <a:r>
              <a:rPr lang="en-CA" dirty="0" smtClean="0"/>
              <a:t>26 institutions</a:t>
            </a:r>
            <a:endParaRPr lang="en-US" dirty="0" smtClean="0"/>
          </a:p>
          <a:p>
            <a:endParaRPr lang="en-US" dirty="0" smtClean="0"/>
          </a:p>
          <a:p>
            <a:r>
              <a:rPr lang="en-US" dirty="0" smtClean="0"/>
              <a:t>Multidisciplinary –</a:t>
            </a:r>
            <a:r>
              <a:rPr lang="en-CA" dirty="0" smtClean="0"/>
              <a:t> biology, genetics, medicine, psychology, sociology, demography, economics, epidemiology, nursing, nutrition, health services, </a:t>
            </a:r>
            <a:r>
              <a:rPr lang="en-US" dirty="0" smtClean="0"/>
              <a:t>biostatistics, </a:t>
            </a:r>
            <a:r>
              <a:rPr lang="en-CA" dirty="0" smtClean="0"/>
              <a:t>population health</a:t>
            </a:r>
          </a:p>
          <a:p>
            <a:endParaRPr lang="en-CA" dirty="0" smtClean="0"/>
          </a:p>
          <a:p>
            <a:endParaRPr lang="en-CA" dirty="0" smtClean="0"/>
          </a:p>
        </p:txBody>
      </p:sp>
      <p:sp>
        <p:nvSpPr>
          <p:cNvPr id="4" name="Date Placeholder 2"/>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5" name="Footer Placeholder 3"/>
          <p:cNvSpPr>
            <a:spLocks noGrp="1"/>
          </p:cNvSpPr>
          <p:nvPr>
            <p:ph type="ftr" sz="quarter" idx="11"/>
          </p:nvPr>
        </p:nvSpPr>
        <p:spPr/>
        <p:txBody>
          <a:bodyPr/>
          <a:lstStyle>
            <a:lvl1pPr defTabSz="457200">
              <a:lnSpc>
                <a:spcPct val="100000"/>
              </a:lnSpc>
              <a:defRPr b="0"/>
            </a:lvl1pPr>
          </a:lstStyle>
          <a:p>
            <a:pPr>
              <a:defRPr/>
            </a:pPr>
            <a:endParaRPr lang="en-US"/>
          </a:p>
        </p:txBody>
      </p:sp>
      <p:sp>
        <p:nvSpPr>
          <p:cNvPr id="7" name="Slide Number Placeholder 4"/>
          <p:cNvSpPr>
            <a:spLocks noGrp="1"/>
          </p:cNvSpPr>
          <p:nvPr>
            <p:ph type="sldNum" sz="quarter" idx="12"/>
          </p:nvPr>
        </p:nvSpPr>
        <p:spPr/>
        <p:txBody>
          <a:bodyPr/>
          <a:lstStyle>
            <a:lvl1pPr defTabSz="457200">
              <a:lnSpc>
                <a:spcPct val="100000"/>
              </a:lnSpc>
              <a:buFontTx/>
              <a:buNone/>
              <a:defRPr b="0"/>
            </a:lvl1pPr>
          </a:lstStyle>
          <a:p>
            <a:pPr>
              <a:defRPr/>
            </a:pPr>
            <a:fld id="{2265B409-D4EB-924F-8452-E5B1B2526668}" type="slidenum">
              <a:rPr lang="en-US"/>
              <a:pPr>
                <a:defRPr/>
              </a:pPr>
              <a:t>‹#›</a:t>
            </a:fld>
            <a:endParaRPr lang="en-US" dirty="0"/>
          </a:p>
        </p:txBody>
      </p:sp>
    </p:spTree>
    <p:extLst>
      <p:ext uri="{BB962C8B-B14F-4D97-AF65-F5344CB8AC3E}">
        <p14:creationId xmlns:p14="http://schemas.microsoft.com/office/powerpoint/2010/main" val="2343184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1"/>
          <p:cNvGrpSpPr>
            <a:grpSpLocks/>
          </p:cNvGrpSpPr>
          <p:nvPr/>
        </p:nvGrpSpPr>
        <p:grpSpPr bwMode="auto">
          <a:xfrm>
            <a:off x="0" y="0"/>
            <a:ext cx="9150350" cy="141288"/>
            <a:chOff x="-2" y="0"/>
            <a:chExt cx="9150353" cy="141288"/>
          </a:xfrm>
        </p:grpSpPr>
        <p:sp>
          <p:nvSpPr>
            <p:cNvPr id="5"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6"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7"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8"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grpSp>
        <p:nvGrpSpPr>
          <p:cNvPr id="9" name="Group 21"/>
          <p:cNvGrpSpPr>
            <a:grpSpLocks/>
          </p:cNvGrpSpPr>
          <p:nvPr userDrawn="1"/>
        </p:nvGrpSpPr>
        <p:grpSpPr bwMode="auto">
          <a:xfrm>
            <a:off x="0" y="0"/>
            <a:ext cx="9150350" cy="141288"/>
            <a:chOff x="-2" y="0"/>
            <a:chExt cx="9150353" cy="141288"/>
          </a:xfrm>
        </p:grpSpPr>
        <p:sp>
          <p:nvSpPr>
            <p:cNvPr id="10"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1"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2"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3"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sp>
        <p:nvSpPr>
          <p:cNvPr id="14" name="Rectangle 8"/>
          <p:cNvSpPr>
            <a:spLocks noChangeArrowheads="1"/>
          </p:cNvSpPr>
          <p:nvPr userDrawn="1"/>
        </p:nvSpPr>
        <p:spPr bwMode="auto">
          <a:xfrm>
            <a:off x="8562975" y="-14288"/>
            <a:ext cx="622300" cy="523876"/>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fld id="{5F196F2E-96AB-AF4A-88B2-D18096ABB20D}" type="slidenum">
              <a:rPr lang="en-US" sz="2800" b="1">
                <a:solidFill>
                  <a:srgbClr val="FFFFFF"/>
                </a:solidFill>
                <a:latin typeface="Arial" charset="0"/>
              </a:rPr>
              <a:pPr defTabSz="914400"/>
              <a:t>‹#›</a:t>
            </a:fld>
            <a:endParaRPr lang="en-US" b="1">
              <a:solidFill>
                <a:srgbClr val="FFFFFF"/>
              </a:solidFill>
              <a:latin typeface="Arial" charset="0"/>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5"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16"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17"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EB5B4259-D3B8-1B4B-97E5-537AD68BEFD7}" type="slidenum">
              <a:rPr lang="en-US"/>
              <a:pPr>
                <a:defRPr/>
              </a:pPr>
              <a:t>‹#›</a:t>
            </a:fld>
            <a:endParaRPr lang="en-US" dirty="0"/>
          </a:p>
        </p:txBody>
      </p:sp>
    </p:spTree>
    <p:extLst>
      <p:ext uri="{BB962C8B-B14F-4D97-AF65-F5344CB8AC3E}">
        <p14:creationId xmlns:p14="http://schemas.microsoft.com/office/powerpoint/2010/main" val="25153638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4" name="Group 21"/>
          <p:cNvGrpSpPr>
            <a:grpSpLocks/>
          </p:cNvGrpSpPr>
          <p:nvPr/>
        </p:nvGrpSpPr>
        <p:grpSpPr bwMode="auto">
          <a:xfrm>
            <a:off x="0" y="0"/>
            <a:ext cx="9150350" cy="141288"/>
            <a:chOff x="-2" y="0"/>
            <a:chExt cx="9150353" cy="141288"/>
          </a:xfrm>
        </p:grpSpPr>
        <p:sp>
          <p:nvSpPr>
            <p:cNvPr id="5"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6"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7"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8"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grpSp>
        <p:nvGrpSpPr>
          <p:cNvPr id="9" name="Group 21"/>
          <p:cNvGrpSpPr>
            <a:grpSpLocks/>
          </p:cNvGrpSpPr>
          <p:nvPr userDrawn="1"/>
        </p:nvGrpSpPr>
        <p:grpSpPr bwMode="auto">
          <a:xfrm>
            <a:off x="0" y="0"/>
            <a:ext cx="9150350" cy="141288"/>
            <a:chOff x="-2" y="0"/>
            <a:chExt cx="9150353" cy="141288"/>
          </a:xfrm>
        </p:grpSpPr>
        <p:sp>
          <p:nvSpPr>
            <p:cNvPr id="10"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1"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2"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3"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sp>
        <p:nvSpPr>
          <p:cNvPr id="14" name="Rectangle 8"/>
          <p:cNvSpPr>
            <a:spLocks noChangeArrowheads="1"/>
          </p:cNvSpPr>
          <p:nvPr userDrawn="1"/>
        </p:nvSpPr>
        <p:spPr bwMode="auto">
          <a:xfrm>
            <a:off x="8562975" y="-14288"/>
            <a:ext cx="622300" cy="523876"/>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fld id="{06F8B3E5-FE3E-D940-844C-25B11CDAAC22}" type="slidenum">
              <a:rPr lang="en-US" sz="2800" b="1">
                <a:solidFill>
                  <a:srgbClr val="FFFFFF"/>
                </a:solidFill>
                <a:latin typeface="Arial" charset="0"/>
              </a:rPr>
              <a:pPr defTabSz="914400"/>
              <a:t>‹#›</a:t>
            </a:fld>
            <a:endParaRPr lang="en-US" b="1">
              <a:solidFill>
                <a:srgbClr val="FFFFFF"/>
              </a:solidFill>
              <a:latin typeface="Arial" charset="0"/>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16"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17"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42BF8531-3361-7341-B707-A62C73EF7FA8}" type="slidenum">
              <a:rPr lang="en-US"/>
              <a:pPr>
                <a:defRPr/>
              </a:pPr>
              <a:t>‹#›</a:t>
            </a:fld>
            <a:endParaRPr lang="en-US" dirty="0"/>
          </a:p>
        </p:txBody>
      </p:sp>
    </p:spTree>
    <p:extLst>
      <p:ext uri="{BB962C8B-B14F-4D97-AF65-F5344CB8AC3E}">
        <p14:creationId xmlns:p14="http://schemas.microsoft.com/office/powerpoint/2010/main" val="19960307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8"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9"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14265908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 name="Picture 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563" y="636588"/>
            <a:ext cx="90328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563" y="636588"/>
            <a:ext cx="90328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a:spLocks noGrp="1" noChangeArrowheads="1"/>
          </p:cNvSpPr>
          <p:nvPr>
            <p:ph idx="1"/>
          </p:nvPr>
        </p:nvSpPr>
        <p:spPr>
          <a:xfrm>
            <a:off x="443066" y="2035276"/>
            <a:ext cx="8229600" cy="400275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dirty="0" smtClean="0"/>
          </a:p>
        </p:txBody>
      </p:sp>
      <p:sp>
        <p:nvSpPr>
          <p:cNvPr id="5" name="Date Placeholder 2"/>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7" name="Footer Placeholder 3"/>
          <p:cNvSpPr>
            <a:spLocks noGrp="1"/>
          </p:cNvSpPr>
          <p:nvPr>
            <p:ph type="ftr" sz="quarter" idx="11"/>
          </p:nvPr>
        </p:nvSpPr>
        <p:spPr/>
        <p:txBody>
          <a:bodyPr/>
          <a:lstStyle>
            <a:lvl1pPr defTabSz="457200">
              <a:lnSpc>
                <a:spcPct val="100000"/>
              </a:lnSpc>
              <a:defRPr b="0"/>
            </a:lvl1pPr>
          </a:lstStyle>
          <a:p>
            <a:pPr>
              <a:defRPr/>
            </a:pPr>
            <a:endParaRPr lang="en-US"/>
          </a:p>
        </p:txBody>
      </p:sp>
      <p:sp>
        <p:nvSpPr>
          <p:cNvPr id="8" name="Slide Number Placeholder 4"/>
          <p:cNvSpPr>
            <a:spLocks noGrp="1"/>
          </p:cNvSpPr>
          <p:nvPr>
            <p:ph type="sldNum" sz="quarter" idx="12"/>
          </p:nvPr>
        </p:nvSpPr>
        <p:spPr/>
        <p:txBody>
          <a:bodyPr/>
          <a:lstStyle>
            <a:lvl1pPr defTabSz="457200">
              <a:lnSpc>
                <a:spcPct val="100000"/>
              </a:lnSpc>
              <a:buFontTx/>
              <a:buNone/>
              <a:defRPr b="0"/>
            </a:lvl1pPr>
          </a:lstStyle>
          <a:p>
            <a:pPr>
              <a:defRPr/>
            </a:pPr>
            <a:fld id="{D5D90C5E-2F36-F645-BD55-E7D12C7BB91D}" type="slidenum">
              <a:rPr lang="en-US"/>
              <a:pPr>
                <a:defRPr/>
              </a:pPr>
              <a:t>‹#›</a:t>
            </a:fld>
            <a:endParaRPr lang="en-US" dirty="0"/>
          </a:p>
        </p:txBody>
      </p:sp>
    </p:spTree>
    <p:extLst>
      <p:ext uri="{BB962C8B-B14F-4D97-AF65-F5344CB8AC3E}">
        <p14:creationId xmlns:p14="http://schemas.microsoft.com/office/powerpoint/2010/main" val="18564449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5"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6"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A83D4ADD-FC40-FE4E-B78E-06C813A8D6F2}" type="slidenum">
              <a:rPr lang="en-US"/>
              <a:pPr>
                <a:defRPr/>
              </a:pPr>
              <a:t>‹#›</a:t>
            </a:fld>
            <a:endParaRPr lang="en-US" dirty="0"/>
          </a:p>
        </p:txBody>
      </p:sp>
    </p:spTree>
    <p:extLst>
      <p:ext uri="{BB962C8B-B14F-4D97-AF65-F5344CB8AC3E}">
        <p14:creationId xmlns:p14="http://schemas.microsoft.com/office/powerpoint/2010/main" val="41183258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6"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7"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BFEADA1B-255C-C74B-8D8A-6B4B673FADE2}" type="slidenum">
              <a:rPr lang="en-US"/>
              <a:pPr>
                <a:defRPr/>
              </a:pPr>
              <a:t>‹#›</a:t>
            </a:fld>
            <a:endParaRPr lang="en-US" dirty="0"/>
          </a:p>
        </p:txBody>
      </p:sp>
    </p:spTree>
    <p:extLst>
      <p:ext uri="{BB962C8B-B14F-4D97-AF65-F5344CB8AC3E}">
        <p14:creationId xmlns:p14="http://schemas.microsoft.com/office/powerpoint/2010/main" val="18364057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8"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9"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73D077D4-D462-9C42-A060-F609AF284680}" type="slidenum">
              <a:rPr lang="en-US"/>
              <a:pPr>
                <a:defRPr/>
              </a:pPr>
              <a:t>‹#›</a:t>
            </a:fld>
            <a:endParaRPr lang="en-US" dirty="0"/>
          </a:p>
        </p:txBody>
      </p:sp>
    </p:spTree>
    <p:extLst>
      <p:ext uri="{BB962C8B-B14F-4D97-AF65-F5344CB8AC3E}">
        <p14:creationId xmlns:p14="http://schemas.microsoft.com/office/powerpoint/2010/main" val="26019646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4"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5"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D8793EAA-0B73-1142-BD91-4FF6C40526D8}" type="slidenum">
              <a:rPr lang="en-US"/>
              <a:pPr>
                <a:defRPr/>
              </a:pPr>
              <a:t>‹#›</a:t>
            </a:fld>
            <a:endParaRPr lang="en-US" dirty="0"/>
          </a:p>
        </p:txBody>
      </p:sp>
    </p:spTree>
    <p:extLst>
      <p:ext uri="{BB962C8B-B14F-4D97-AF65-F5344CB8AC3E}">
        <p14:creationId xmlns:p14="http://schemas.microsoft.com/office/powerpoint/2010/main" val="25853732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3"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4"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09BAB6FC-DA59-E84D-9C94-6D956A64BB8A}" type="slidenum">
              <a:rPr lang="en-US"/>
              <a:pPr>
                <a:defRPr/>
              </a:pPr>
              <a:t>‹#›</a:t>
            </a:fld>
            <a:endParaRPr lang="en-US" dirty="0"/>
          </a:p>
        </p:txBody>
      </p:sp>
    </p:spTree>
    <p:extLst>
      <p:ext uri="{BB962C8B-B14F-4D97-AF65-F5344CB8AC3E}">
        <p14:creationId xmlns:p14="http://schemas.microsoft.com/office/powerpoint/2010/main" val="24113275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6"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7"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637C58CA-84DC-7D4B-94EE-5732DE301F41}" type="slidenum">
              <a:rPr lang="en-US"/>
              <a:pPr>
                <a:defRPr/>
              </a:pPr>
              <a:t>‹#›</a:t>
            </a:fld>
            <a:endParaRPr lang="en-US" dirty="0"/>
          </a:p>
        </p:txBody>
      </p:sp>
    </p:spTree>
    <p:extLst>
      <p:ext uri="{BB962C8B-B14F-4D97-AF65-F5344CB8AC3E}">
        <p14:creationId xmlns:p14="http://schemas.microsoft.com/office/powerpoint/2010/main" val="425408562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6"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7"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51C8410C-8835-8142-BA47-DD24D3D36DEE}" type="slidenum">
              <a:rPr lang="en-US"/>
              <a:pPr>
                <a:defRPr/>
              </a:pPr>
              <a:t>‹#›</a:t>
            </a:fld>
            <a:endParaRPr lang="en-US" dirty="0"/>
          </a:p>
        </p:txBody>
      </p:sp>
    </p:spTree>
    <p:extLst>
      <p:ext uri="{BB962C8B-B14F-4D97-AF65-F5344CB8AC3E}">
        <p14:creationId xmlns:p14="http://schemas.microsoft.com/office/powerpoint/2010/main" val="14797422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5"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6"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3C2840D7-786B-A24B-BF45-F4CFC5E13617}" type="slidenum">
              <a:rPr lang="en-US"/>
              <a:pPr>
                <a:defRPr/>
              </a:pPr>
              <a:t>‹#›</a:t>
            </a:fld>
            <a:endParaRPr lang="en-US" dirty="0"/>
          </a:p>
        </p:txBody>
      </p:sp>
    </p:spTree>
    <p:extLst>
      <p:ext uri="{BB962C8B-B14F-4D97-AF65-F5344CB8AC3E}">
        <p14:creationId xmlns:p14="http://schemas.microsoft.com/office/powerpoint/2010/main" val="32410277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5" name="Footer Placeholder 4"/>
          <p:cNvSpPr>
            <a:spLocks noGrp="1"/>
          </p:cNvSpPr>
          <p:nvPr>
            <p:ph type="ftr" sz="quarter" idx="11"/>
          </p:nvPr>
        </p:nvSpPr>
        <p:spPr/>
        <p:txBody>
          <a:bodyPr/>
          <a:lstStyle>
            <a:lvl1pPr defTabSz="457200">
              <a:lnSpc>
                <a:spcPct val="100000"/>
              </a:lnSpc>
              <a:defRPr b="0"/>
            </a:lvl1pPr>
          </a:lstStyle>
          <a:p>
            <a:pPr>
              <a:defRPr/>
            </a:pPr>
            <a:endParaRPr lang="en-US"/>
          </a:p>
        </p:txBody>
      </p:sp>
      <p:sp>
        <p:nvSpPr>
          <p:cNvPr id="6" name="Slide Number Placeholder 5"/>
          <p:cNvSpPr>
            <a:spLocks noGrp="1"/>
          </p:cNvSpPr>
          <p:nvPr>
            <p:ph type="sldNum" sz="quarter" idx="12"/>
          </p:nvPr>
        </p:nvSpPr>
        <p:spPr/>
        <p:txBody>
          <a:bodyPr/>
          <a:lstStyle>
            <a:lvl1pPr defTabSz="457200">
              <a:lnSpc>
                <a:spcPct val="100000"/>
              </a:lnSpc>
              <a:buFontTx/>
              <a:buNone/>
              <a:defRPr b="0"/>
            </a:lvl1pPr>
          </a:lstStyle>
          <a:p>
            <a:pPr>
              <a:defRPr/>
            </a:pPr>
            <a:fld id="{570A582D-2371-2443-BD73-8052A9B1D226}" type="slidenum">
              <a:rPr lang="en-US"/>
              <a:pPr>
                <a:defRPr/>
              </a:pPr>
              <a:t>‹#›</a:t>
            </a:fld>
            <a:endParaRPr lang="en-US" dirty="0"/>
          </a:p>
        </p:txBody>
      </p:sp>
    </p:spTree>
    <p:extLst>
      <p:ext uri="{BB962C8B-B14F-4D97-AF65-F5344CB8AC3E}">
        <p14:creationId xmlns:p14="http://schemas.microsoft.com/office/powerpoint/2010/main" val="966924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4"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5"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48266786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563" y="636588"/>
            <a:ext cx="90328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a:spLocks noGrp="1" noChangeArrowheads="1"/>
          </p:cNvSpPr>
          <p:nvPr>
            <p:ph idx="1"/>
          </p:nvPr>
        </p:nvSpPr>
        <p:spPr>
          <a:xfrm>
            <a:off x="443066" y="2035276"/>
            <a:ext cx="8229600" cy="4002753"/>
          </a:xfrm>
        </p:spPr>
        <p:txBody>
          <a:bodyPr>
            <a:normAutofit/>
          </a:bodyPr>
          <a:lstStyle/>
          <a:p>
            <a:r>
              <a:rPr lang="en-CA" dirty="0" smtClean="0"/>
              <a:t>Strategic initiative of CIHR</a:t>
            </a:r>
          </a:p>
          <a:p>
            <a:r>
              <a:rPr lang="en-US" dirty="0" smtClean="0"/>
              <a:t>More than</a:t>
            </a:r>
            <a:r>
              <a:rPr lang="en-CA" dirty="0" smtClean="0"/>
              <a:t> 160 researchers –</a:t>
            </a:r>
            <a:r>
              <a:rPr lang="en-US" dirty="0" smtClean="0"/>
              <a:t> </a:t>
            </a:r>
            <a:r>
              <a:rPr lang="en-CA" dirty="0" smtClean="0"/>
              <a:t>26 institutions</a:t>
            </a:r>
            <a:endParaRPr lang="en-US" dirty="0" smtClean="0"/>
          </a:p>
          <a:p>
            <a:endParaRPr lang="en-US" dirty="0" smtClean="0"/>
          </a:p>
          <a:p>
            <a:r>
              <a:rPr lang="en-US" dirty="0" smtClean="0"/>
              <a:t>Multidisciplinary –</a:t>
            </a:r>
            <a:r>
              <a:rPr lang="en-CA" dirty="0" smtClean="0"/>
              <a:t> biology, genetics, medicine, psychology, sociology, demography, economics, epidemiology, nursing, nutrition, health services, </a:t>
            </a:r>
            <a:r>
              <a:rPr lang="en-US" dirty="0" smtClean="0"/>
              <a:t>biostatistics, </a:t>
            </a:r>
            <a:r>
              <a:rPr lang="en-CA" dirty="0" smtClean="0"/>
              <a:t>population health</a:t>
            </a:r>
          </a:p>
          <a:p>
            <a:endParaRPr lang="en-CA" dirty="0" smtClean="0"/>
          </a:p>
          <a:p>
            <a:endParaRPr lang="en-CA" dirty="0" smtClean="0"/>
          </a:p>
        </p:txBody>
      </p:sp>
      <p:sp>
        <p:nvSpPr>
          <p:cNvPr id="4" name="Date Placeholder 2"/>
          <p:cNvSpPr>
            <a:spLocks noGrp="1"/>
          </p:cNvSpPr>
          <p:nvPr>
            <p:ph type="dt" sz="half" idx="10"/>
          </p:nvPr>
        </p:nvSpPr>
        <p:spPr/>
        <p:txBody>
          <a:bodyPr/>
          <a:lstStyle>
            <a:lvl1pPr defTabSz="457200">
              <a:lnSpc>
                <a:spcPct val="100000"/>
              </a:lnSpc>
              <a:buFontTx/>
              <a:buNone/>
              <a:defRPr b="0"/>
            </a:lvl1pPr>
          </a:lstStyle>
          <a:p>
            <a:pPr>
              <a:defRPr/>
            </a:pPr>
            <a:endParaRPr lang="en-US"/>
          </a:p>
        </p:txBody>
      </p:sp>
      <p:sp>
        <p:nvSpPr>
          <p:cNvPr id="5" name="Footer Placeholder 3"/>
          <p:cNvSpPr>
            <a:spLocks noGrp="1"/>
          </p:cNvSpPr>
          <p:nvPr>
            <p:ph type="ftr" sz="quarter" idx="11"/>
          </p:nvPr>
        </p:nvSpPr>
        <p:spPr/>
        <p:txBody>
          <a:bodyPr/>
          <a:lstStyle>
            <a:lvl1pPr defTabSz="457200">
              <a:lnSpc>
                <a:spcPct val="100000"/>
              </a:lnSpc>
              <a:defRPr b="0"/>
            </a:lvl1pPr>
          </a:lstStyle>
          <a:p>
            <a:pPr>
              <a:defRPr/>
            </a:pPr>
            <a:endParaRPr lang="en-US"/>
          </a:p>
        </p:txBody>
      </p:sp>
      <p:sp>
        <p:nvSpPr>
          <p:cNvPr id="7" name="Slide Number Placeholder 4"/>
          <p:cNvSpPr>
            <a:spLocks noGrp="1"/>
          </p:cNvSpPr>
          <p:nvPr>
            <p:ph type="sldNum" sz="quarter" idx="12"/>
          </p:nvPr>
        </p:nvSpPr>
        <p:spPr/>
        <p:txBody>
          <a:bodyPr/>
          <a:lstStyle>
            <a:lvl1pPr defTabSz="457200">
              <a:lnSpc>
                <a:spcPct val="100000"/>
              </a:lnSpc>
              <a:buFontTx/>
              <a:buNone/>
              <a:defRPr b="0"/>
            </a:lvl1pPr>
          </a:lstStyle>
          <a:p>
            <a:pPr>
              <a:defRPr/>
            </a:pPr>
            <a:fld id="{7D0E7911-164E-6D4F-81D6-6C0A10871D07}" type="slidenum">
              <a:rPr lang="en-US"/>
              <a:pPr>
                <a:defRPr/>
              </a:pPr>
              <a:t>‹#›</a:t>
            </a:fld>
            <a:endParaRPr lang="en-US" dirty="0"/>
          </a:p>
        </p:txBody>
      </p:sp>
    </p:spTree>
    <p:extLst>
      <p:ext uri="{BB962C8B-B14F-4D97-AF65-F5344CB8AC3E}">
        <p14:creationId xmlns:p14="http://schemas.microsoft.com/office/powerpoint/2010/main" val="1163730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3"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4"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1751043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6"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7"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3402913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6" name="Rectangle 6"/>
          <p:cNvSpPr>
            <a:spLocks noGrp="1" noChangeArrowheads="1"/>
          </p:cNvSpPr>
          <p:nvPr>
            <p:ph type="ftr" sz="quarter" idx="11"/>
          </p:nvPr>
        </p:nvSpPr>
        <p:spPr/>
        <p:txBody>
          <a:bodyPr/>
          <a:lstStyle>
            <a:lvl1pPr defTabSz="457200" fontAlgn="auto">
              <a:spcBef>
                <a:spcPts val="0"/>
              </a:spcBef>
              <a:spcAft>
                <a:spcPts val="0"/>
              </a:spcAft>
              <a:defRPr>
                <a:latin typeface="+mn-lt"/>
                <a:ea typeface="+mn-ea"/>
              </a:defRPr>
            </a:lvl1pPr>
          </a:lstStyle>
          <a:p>
            <a:pPr>
              <a:defRPr/>
            </a:pPr>
            <a:endParaRPr lang="en-US"/>
          </a:p>
        </p:txBody>
      </p:sp>
      <p:sp>
        <p:nvSpPr>
          <p:cNvPr id="7" name="Rectangle 7"/>
          <p:cNvSpPr>
            <a:spLocks noGrp="1" noChangeArrowheads="1"/>
          </p:cNvSpPr>
          <p:nvPr>
            <p:ph type="sldNum" sz="quarter" idx="12"/>
          </p:nvPr>
        </p:nvSpPr>
        <p:spPr/>
        <p:txBody>
          <a:bodyPr/>
          <a:lstStyle>
            <a:lvl1pPr defTabSz="457200" fontAlgn="auto">
              <a:spcBef>
                <a:spcPts val="0"/>
              </a:spcBef>
              <a:spcAft>
                <a:spcPts val="0"/>
              </a:spcAft>
              <a:defRPr>
                <a:latin typeface="+mn-lt"/>
                <a:ea typeface="+mn-ea"/>
              </a:defRPr>
            </a:lvl1pPr>
          </a:lstStyle>
          <a:p>
            <a:pPr>
              <a:defRPr/>
            </a:pPr>
            <a:endParaRPr lang="en-US"/>
          </a:p>
        </p:txBody>
      </p:sp>
    </p:spTree>
    <p:extLst>
      <p:ext uri="{BB962C8B-B14F-4D97-AF65-F5344CB8AC3E}">
        <p14:creationId xmlns:p14="http://schemas.microsoft.com/office/powerpoint/2010/main" val="402543126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slideLayout" Target="../slideLayouts/slideLayout26.xml"/><Relationship Id="rId14" Type="http://schemas.openxmlformats.org/officeDocument/2006/relationships/theme" Target="../theme/theme2.xml"/><Relationship Id="rId15" Type="http://schemas.openxmlformats.org/officeDocument/2006/relationships/image" Target="../media/image3.pn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6" Type="http://schemas.openxmlformats.org/officeDocument/2006/relationships/image" Target="../media/image3.png"/><Relationship Id="rId1" Type="http://schemas.openxmlformats.org/officeDocument/2006/relationships/slideLayout" Target="../slideLayouts/slideLayout27.xml"/><Relationship Id="rId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3.png"/><Relationship Id="rId1" Type="http://schemas.openxmlformats.org/officeDocument/2006/relationships/slideLayout" Target="../slideLayouts/slideLayout28.xml"/><Relationship Id="rId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4" Type="http://schemas.openxmlformats.org/officeDocument/2006/relationships/slideLayout" Target="../slideLayouts/slideLayout32.xml"/><Relationship Id="rId5" Type="http://schemas.openxmlformats.org/officeDocument/2006/relationships/slideLayout" Target="../slideLayouts/slideLayout33.xml"/><Relationship Id="rId6" Type="http://schemas.openxmlformats.org/officeDocument/2006/relationships/theme" Target="../theme/theme5.xml"/><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png"/><Relationship Id="rId1" Type="http://schemas.openxmlformats.org/officeDocument/2006/relationships/slideLayout" Target="../slideLayouts/slideLayout29.xml"/><Relationship Id="rId2" Type="http://schemas.openxmlformats.org/officeDocument/2006/relationships/slideLayout" Target="../slideLayouts/slideLayout30.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3.png"/><Relationship Id="rId1" Type="http://schemas.openxmlformats.org/officeDocument/2006/relationships/slideLayout" Target="../slideLayouts/slideLayout34.xml"/><Relationship Id="rId2"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slideLayout" Target="../slideLayouts/slideLayout47.xml"/><Relationship Id="rId14" Type="http://schemas.openxmlformats.org/officeDocument/2006/relationships/theme" Target="../theme/theme7.xml"/><Relationship Id="rId15" Type="http://schemas.openxmlformats.org/officeDocument/2006/relationships/image" Target="../media/image3.png"/><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Relationship Id="rId14" Type="http://schemas.openxmlformats.org/officeDocument/2006/relationships/theme" Target="../theme/theme8.xml"/><Relationship Id="rId15" Type="http://schemas.openxmlformats.org/officeDocument/2006/relationships/image" Target="../media/image3.png"/><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6" descr="20080219background"/>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1403350" y="190500"/>
            <a:ext cx="75612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4"/>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1"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defTabSz="914400">
              <a:defRPr sz="1400">
                <a:solidFill>
                  <a:srgbClr val="000000"/>
                </a:solidFill>
                <a:latin typeface="Arial" charset="0"/>
                <a:ea typeface="ＭＳ Ｐゴシック" pitchFamily="34" charset="-128"/>
                <a:cs typeface="+mn-cs"/>
              </a:defRPr>
            </a:lvl1pPr>
          </a:lstStyle>
          <a:p>
            <a:pPr>
              <a:defRPr/>
            </a:pPr>
            <a:endParaRPr lang="en-US"/>
          </a:p>
        </p:txBody>
      </p:sp>
      <p:sp>
        <p:nvSpPr>
          <p:cNvPr id="4102"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914400">
              <a:defRPr sz="1400">
                <a:solidFill>
                  <a:srgbClr val="000000"/>
                </a:solidFill>
                <a:latin typeface="Arial" charset="0"/>
                <a:ea typeface="ＭＳ Ｐゴシック" pitchFamily="34" charset="-128"/>
                <a:cs typeface="+mn-cs"/>
              </a:defRPr>
            </a:lvl1pPr>
          </a:lstStyle>
          <a:p>
            <a:pPr>
              <a:defRPr/>
            </a:pPr>
            <a:endParaRPr lang="en-US"/>
          </a:p>
        </p:txBody>
      </p:sp>
      <p:sp>
        <p:nvSpPr>
          <p:cNvPr id="4103"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defTabSz="914400">
              <a:defRPr sz="1400">
                <a:solidFill>
                  <a:srgbClr val="000000"/>
                </a:solidFill>
                <a:latin typeface="Arial" charset="0"/>
                <a:ea typeface="ＭＳ Ｐゴシック" pitchFamily="34" charset="-128"/>
                <a:cs typeface="+mn-cs"/>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91263" r:id="rId1"/>
    <p:sldLayoutId id="2147491264" r:id="rId2"/>
    <p:sldLayoutId id="2147491265" r:id="rId3"/>
    <p:sldLayoutId id="2147491266" r:id="rId4"/>
    <p:sldLayoutId id="2147491267" r:id="rId5"/>
    <p:sldLayoutId id="2147491268" r:id="rId6"/>
    <p:sldLayoutId id="2147491269" r:id="rId7"/>
    <p:sldLayoutId id="2147491270" r:id="rId8"/>
    <p:sldLayoutId id="2147491271" r:id="rId9"/>
    <p:sldLayoutId id="2147491272" r:id="rId10"/>
    <p:sldLayoutId id="2147491273" r:id="rId11"/>
    <p:sldLayoutId id="2147491274" r:id="rId12"/>
    <p:sldLayoutId id="2147491275" r:id="rId13"/>
  </p:sldLayoutIdLst>
  <p:hf hdr="0" ftr="0" dt="0"/>
  <p:txStyles>
    <p:titleStyle>
      <a:lvl1pPr algn="l" rtl="0" eaLnBrk="0" fontAlgn="base" hangingPunct="0">
        <a:spcBef>
          <a:spcPct val="0"/>
        </a:spcBef>
        <a:spcAft>
          <a:spcPct val="0"/>
        </a:spcAft>
        <a:defRPr sz="3600" b="1">
          <a:solidFill>
            <a:srgbClr val="000000"/>
          </a:solidFill>
          <a:latin typeface="+mj-lt"/>
          <a:ea typeface="ＭＳ Ｐゴシック" charset="0"/>
          <a:cs typeface="ＭＳ Ｐゴシック"/>
        </a:defRPr>
      </a:lvl1pPr>
      <a:lvl2pPr algn="l" rtl="0" eaLnBrk="0" fontAlgn="base" hangingPunct="0">
        <a:spcBef>
          <a:spcPct val="0"/>
        </a:spcBef>
        <a:spcAft>
          <a:spcPct val="0"/>
        </a:spcAft>
        <a:defRPr sz="3600" b="1">
          <a:solidFill>
            <a:srgbClr val="000000"/>
          </a:solidFill>
          <a:latin typeface="Franklin Gothic Medium" pitchFamily="34" charset="0"/>
          <a:ea typeface="ＭＳ Ｐゴシック" charset="0"/>
          <a:cs typeface="ＭＳ Ｐゴシック"/>
        </a:defRPr>
      </a:lvl2pPr>
      <a:lvl3pPr algn="l" rtl="0" eaLnBrk="0" fontAlgn="base" hangingPunct="0">
        <a:spcBef>
          <a:spcPct val="0"/>
        </a:spcBef>
        <a:spcAft>
          <a:spcPct val="0"/>
        </a:spcAft>
        <a:defRPr sz="3600" b="1">
          <a:solidFill>
            <a:srgbClr val="000000"/>
          </a:solidFill>
          <a:latin typeface="Franklin Gothic Medium" pitchFamily="34" charset="0"/>
          <a:ea typeface="ＭＳ Ｐゴシック" charset="0"/>
          <a:cs typeface="ＭＳ Ｐゴシック"/>
        </a:defRPr>
      </a:lvl3pPr>
      <a:lvl4pPr algn="l" rtl="0" eaLnBrk="0" fontAlgn="base" hangingPunct="0">
        <a:spcBef>
          <a:spcPct val="0"/>
        </a:spcBef>
        <a:spcAft>
          <a:spcPct val="0"/>
        </a:spcAft>
        <a:defRPr sz="3600" b="1">
          <a:solidFill>
            <a:srgbClr val="000000"/>
          </a:solidFill>
          <a:latin typeface="Franklin Gothic Medium" pitchFamily="34" charset="0"/>
          <a:ea typeface="ＭＳ Ｐゴシック" charset="0"/>
          <a:cs typeface="ＭＳ Ｐゴシック"/>
        </a:defRPr>
      </a:lvl4pPr>
      <a:lvl5pPr algn="l" rtl="0" eaLnBrk="0" fontAlgn="base" hangingPunct="0">
        <a:spcBef>
          <a:spcPct val="0"/>
        </a:spcBef>
        <a:spcAft>
          <a:spcPct val="0"/>
        </a:spcAft>
        <a:defRPr sz="3600" b="1">
          <a:solidFill>
            <a:srgbClr val="000000"/>
          </a:solidFill>
          <a:latin typeface="Franklin Gothic Medium" pitchFamily="34" charset="0"/>
          <a:ea typeface="ＭＳ Ｐゴシック" charset="0"/>
          <a:cs typeface="ＭＳ Ｐゴシック"/>
        </a:defRPr>
      </a:lvl5pPr>
      <a:lvl6pPr marL="457200" algn="l" rtl="0" fontAlgn="base">
        <a:spcBef>
          <a:spcPct val="0"/>
        </a:spcBef>
        <a:spcAft>
          <a:spcPct val="0"/>
        </a:spcAft>
        <a:defRPr sz="3600" b="1">
          <a:solidFill>
            <a:srgbClr val="008000"/>
          </a:solidFill>
          <a:latin typeface="Franklin Gothic Medium" pitchFamily="34" charset="0"/>
        </a:defRPr>
      </a:lvl6pPr>
      <a:lvl7pPr marL="914400" algn="l" rtl="0" fontAlgn="base">
        <a:spcBef>
          <a:spcPct val="0"/>
        </a:spcBef>
        <a:spcAft>
          <a:spcPct val="0"/>
        </a:spcAft>
        <a:defRPr sz="3600" b="1">
          <a:solidFill>
            <a:srgbClr val="008000"/>
          </a:solidFill>
          <a:latin typeface="Franklin Gothic Medium" pitchFamily="34" charset="0"/>
        </a:defRPr>
      </a:lvl7pPr>
      <a:lvl8pPr marL="1371600" algn="l" rtl="0" fontAlgn="base">
        <a:spcBef>
          <a:spcPct val="0"/>
        </a:spcBef>
        <a:spcAft>
          <a:spcPct val="0"/>
        </a:spcAft>
        <a:defRPr sz="3600" b="1">
          <a:solidFill>
            <a:srgbClr val="008000"/>
          </a:solidFill>
          <a:latin typeface="Franklin Gothic Medium" pitchFamily="34" charset="0"/>
        </a:defRPr>
      </a:lvl8pPr>
      <a:lvl9pPr marL="1828800" algn="l" rtl="0" fontAlgn="base">
        <a:spcBef>
          <a:spcPct val="0"/>
        </a:spcBef>
        <a:spcAft>
          <a:spcPct val="0"/>
        </a:spcAft>
        <a:defRPr sz="3600" b="1">
          <a:solidFill>
            <a:srgbClr val="008000"/>
          </a:solidFill>
          <a:latin typeface="Franklin Gothic Medium"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36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536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914400">
              <a:lnSpc>
                <a:spcPct val="80000"/>
              </a:lnSpc>
              <a:buFont typeface="Wingdings" charset="0"/>
              <a:buNone/>
              <a:defRPr sz="1200" b="1">
                <a:solidFill>
                  <a:srgbClr val="898989"/>
                </a:solidFill>
                <a:cs typeface="ＭＳ Ｐゴシック" charset="0"/>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a:lnSpc>
                <a:spcPct val="80000"/>
              </a:lnSpc>
              <a:buFont typeface="Wingdings" pitchFamily="2" charset="2"/>
              <a:buNone/>
              <a:defRPr sz="1200" b="1">
                <a:solidFill>
                  <a:prstClr val="black">
                    <a:tint val="75000"/>
                  </a:prstClr>
                </a:solidFill>
                <a:latin typeface="Calibri" pitchFamily="34" charset="0"/>
                <a:ea typeface="ＭＳ Ｐゴシック" pitchFamily="34" charset="-128"/>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914400">
              <a:lnSpc>
                <a:spcPct val="80000"/>
              </a:lnSpc>
              <a:buFont typeface="Wingdings" charset="0"/>
              <a:buNone/>
              <a:defRPr sz="1200" b="1">
                <a:solidFill>
                  <a:srgbClr val="898989"/>
                </a:solidFill>
                <a:cs typeface="ＭＳ Ｐゴシック" charset="0"/>
              </a:defRPr>
            </a:lvl1pPr>
          </a:lstStyle>
          <a:p>
            <a:pPr>
              <a:defRPr/>
            </a:pPr>
            <a:fld id="{E6EE13EF-324E-D941-BABA-03726AC014C7}" type="slidenum">
              <a:rPr lang="en-US"/>
              <a:pPr>
                <a:defRPr/>
              </a:pPr>
              <a:t>‹#›</a:t>
            </a:fld>
            <a:endParaRPr lang="en-US" dirty="0"/>
          </a:p>
        </p:txBody>
      </p:sp>
      <p:grpSp>
        <p:nvGrpSpPr>
          <p:cNvPr id="15367" name="Group 16"/>
          <p:cNvGrpSpPr>
            <a:grpSpLocks/>
          </p:cNvGrpSpPr>
          <p:nvPr/>
        </p:nvGrpSpPr>
        <p:grpSpPr bwMode="auto">
          <a:xfrm>
            <a:off x="0" y="0"/>
            <a:ext cx="9150350" cy="141288"/>
            <a:chOff x="-2" y="0"/>
            <a:chExt cx="9150353" cy="141288"/>
          </a:xfrm>
        </p:grpSpPr>
        <p:sp>
          <p:nvSpPr>
            <p:cNvPr id="15376"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5377"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5378"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5379"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pic>
        <p:nvPicPr>
          <p:cNvPr id="15368" name="Picture 1"/>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70650" y="5910263"/>
            <a:ext cx="2236788"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5369" name="Group 16"/>
          <p:cNvGrpSpPr>
            <a:grpSpLocks/>
          </p:cNvGrpSpPr>
          <p:nvPr userDrawn="1"/>
        </p:nvGrpSpPr>
        <p:grpSpPr bwMode="auto">
          <a:xfrm>
            <a:off x="0" y="0"/>
            <a:ext cx="9150350" cy="141288"/>
            <a:chOff x="-2" y="0"/>
            <a:chExt cx="9150353" cy="141288"/>
          </a:xfrm>
        </p:grpSpPr>
        <p:sp>
          <p:nvSpPr>
            <p:cNvPr id="15372"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5373"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5374"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15375"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pic>
        <p:nvPicPr>
          <p:cNvPr id="15370" name="Picture 1"/>
          <p:cNvPicPr>
            <a:picLocks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470650" y="5910263"/>
            <a:ext cx="2236788"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71" name="Rectangle 8"/>
          <p:cNvSpPr>
            <a:spLocks noChangeArrowheads="1"/>
          </p:cNvSpPr>
          <p:nvPr userDrawn="1"/>
        </p:nvSpPr>
        <p:spPr bwMode="auto">
          <a:xfrm>
            <a:off x="8562975" y="-14288"/>
            <a:ext cx="622300" cy="523876"/>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fld id="{7C42D2D3-5DF3-BA4B-9206-0B98EF71EEC6}" type="slidenum">
              <a:rPr lang="en-US" sz="2800" b="1">
                <a:solidFill>
                  <a:srgbClr val="FFFFFF"/>
                </a:solidFill>
                <a:latin typeface="Arial" charset="0"/>
              </a:rPr>
              <a:pPr defTabSz="914400"/>
              <a:t>‹#›</a:t>
            </a:fld>
            <a:endParaRPr lang="en-US" b="1">
              <a:solidFill>
                <a:srgbClr val="FFFFFF"/>
              </a:solidFill>
              <a:latin typeface="Arial" charset="0"/>
            </a:endParaRPr>
          </a:p>
        </p:txBody>
      </p:sp>
    </p:spTree>
  </p:cSld>
  <p:clrMap bg1="lt1" tx1="dk1" bg2="lt2" tx2="dk2" accent1="accent1" accent2="accent2" accent3="accent3" accent4="accent4" accent5="accent5" accent6="accent6" hlink="hlink" folHlink="folHlink"/>
  <p:sldLayoutIdLst>
    <p:sldLayoutId id="2147491276" r:id="rId1"/>
    <p:sldLayoutId id="2147491277" r:id="rId2"/>
    <p:sldLayoutId id="2147491278" r:id="rId3"/>
    <p:sldLayoutId id="2147491279" r:id="rId4"/>
    <p:sldLayoutId id="2147491280" r:id="rId5"/>
    <p:sldLayoutId id="2147491281" r:id="rId6"/>
    <p:sldLayoutId id="2147491282" r:id="rId7"/>
    <p:sldLayoutId id="2147491283" r:id="rId8"/>
    <p:sldLayoutId id="2147491284" r:id="rId9"/>
    <p:sldLayoutId id="2147491285" r:id="rId10"/>
    <p:sldLayoutId id="2147491286" r:id="rId11"/>
    <p:sldLayoutId id="2147491287" r:id="rId12"/>
    <p:sldLayoutId id="2147491288" r:id="rId13"/>
  </p:sldLayoutIdLst>
  <p:timing>
    <p:tnLst>
      <p:par>
        <p:cTn xmlns:p14="http://schemas.microsoft.com/office/powerpoint/2010/main" id="1" dur="indefinite" restart="never" nodeType="tmRoot"/>
      </p:par>
    </p:tnLst>
  </p:timing>
  <p:hf hdr="0" ftr="0" dt="0"/>
  <p:txStyles>
    <p:titleStyle>
      <a:lvl1pPr algn="ctr" rtl="0" eaLnBrk="0" fontAlgn="base" hangingPunct="0">
        <a:spcBef>
          <a:spcPct val="0"/>
        </a:spcBef>
        <a:spcAft>
          <a:spcPct val="0"/>
        </a:spcAft>
        <a:defRPr sz="4400" kern="1200">
          <a:solidFill>
            <a:srgbClr val="073557"/>
          </a:solidFill>
          <a:latin typeface="Arial" pitchFamily="34" charset="0"/>
          <a:ea typeface="ＭＳ Ｐゴシック" charset="0"/>
          <a:cs typeface="Arial" pitchFamily="34" charset="0"/>
        </a:defRPr>
      </a:lvl1pPr>
      <a:lvl2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2pPr>
      <a:lvl3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3pPr>
      <a:lvl4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4pPr>
      <a:lvl5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5pPr>
      <a:lvl6pPr marL="457200" algn="ctr" rtl="0" eaLnBrk="1" fontAlgn="base" hangingPunct="1">
        <a:spcBef>
          <a:spcPct val="0"/>
        </a:spcBef>
        <a:spcAft>
          <a:spcPct val="0"/>
        </a:spcAft>
        <a:defRPr sz="4400">
          <a:solidFill>
            <a:srgbClr val="073557"/>
          </a:solidFill>
          <a:latin typeface="Arial" pitchFamily="34" charset="0"/>
          <a:cs typeface="Arial" pitchFamily="34" charset="0"/>
        </a:defRPr>
      </a:lvl6pPr>
      <a:lvl7pPr marL="914400" algn="ctr" rtl="0" eaLnBrk="1" fontAlgn="base" hangingPunct="1">
        <a:spcBef>
          <a:spcPct val="0"/>
        </a:spcBef>
        <a:spcAft>
          <a:spcPct val="0"/>
        </a:spcAft>
        <a:defRPr sz="4400">
          <a:solidFill>
            <a:srgbClr val="073557"/>
          </a:solidFill>
          <a:latin typeface="Arial" pitchFamily="34" charset="0"/>
          <a:cs typeface="Arial" pitchFamily="34" charset="0"/>
        </a:defRPr>
      </a:lvl7pPr>
      <a:lvl8pPr marL="1371600" algn="ctr" rtl="0" eaLnBrk="1" fontAlgn="base" hangingPunct="1">
        <a:spcBef>
          <a:spcPct val="0"/>
        </a:spcBef>
        <a:spcAft>
          <a:spcPct val="0"/>
        </a:spcAft>
        <a:defRPr sz="4400">
          <a:solidFill>
            <a:srgbClr val="073557"/>
          </a:solidFill>
          <a:latin typeface="Arial" pitchFamily="34" charset="0"/>
          <a:cs typeface="Arial" pitchFamily="34" charset="0"/>
        </a:defRPr>
      </a:lvl8pPr>
      <a:lvl9pPr marL="1828800" algn="ctr" rtl="0" eaLnBrk="1" fontAlgn="base" hangingPunct="1">
        <a:spcBef>
          <a:spcPct val="0"/>
        </a:spcBef>
        <a:spcAft>
          <a:spcPct val="0"/>
        </a:spcAft>
        <a:defRPr sz="4400">
          <a:solidFill>
            <a:srgbClr val="073557"/>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rgbClr val="92C83E"/>
        </a:buClr>
        <a:buFont typeface="Arial" charset="0"/>
        <a:buChar char="•"/>
        <a:defRPr sz="3200" kern="1200">
          <a:solidFill>
            <a:srgbClr val="073557"/>
          </a:solidFill>
          <a:latin typeface="Arial" pitchFamily="34" charset="0"/>
          <a:ea typeface="ＭＳ Ｐゴシック" charset="0"/>
          <a:cs typeface="Arial" pitchFamily="34" charset="0"/>
        </a:defRPr>
      </a:lvl1pPr>
      <a:lvl2pPr marL="742950" indent="-285750" algn="l" rtl="0" eaLnBrk="0" fontAlgn="base" hangingPunct="0">
        <a:spcBef>
          <a:spcPct val="20000"/>
        </a:spcBef>
        <a:spcAft>
          <a:spcPct val="0"/>
        </a:spcAft>
        <a:buClr>
          <a:srgbClr val="92C83E"/>
        </a:buClr>
        <a:buFont typeface="Arial" charset="0"/>
        <a:buChar char="•"/>
        <a:defRPr sz="2800" kern="1200">
          <a:solidFill>
            <a:srgbClr val="073557"/>
          </a:solidFill>
          <a:latin typeface="Arial" pitchFamily="34" charset="0"/>
          <a:ea typeface="Arial" charset="0"/>
          <a:cs typeface="Arial" pitchFamily="34" charset="0"/>
        </a:defRPr>
      </a:lvl2pPr>
      <a:lvl3pPr marL="1143000" indent="-228600" algn="l" rtl="0" eaLnBrk="0" fontAlgn="base" hangingPunct="0">
        <a:spcBef>
          <a:spcPct val="20000"/>
        </a:spcBef>
        <a:spcAft>
          <a:spcPct val="0"/>
        </a:spcAft>
        <a:buClr>
          <a:srgbClr val="92C83E"/>
        </a:buClr>
        <a:buFont typeface="Arial" charset="0"/>
        <a:buChar char="•"/>
        <a:defRPr sz="2400" kern="1200">
          <a:solidFill>
            <a:srgbClr val="073557"/>
          </a:solidFill>
          <a:latin typeface="Arial" pitchFamily="34" charset="0"/>
          <a:ea typeface="Arial" charset="0"/>
          <a:cs typeface="Arial" pitchFamily="34" charset="0"/>
        </a:defRPr>
      </a:lvl3pPr>
      <a:lvl4pPr marL="1600200" indent="-228600" algn="l" rtl="0" eaLnBrk="0" fontAlgn="base" hangingPunct="0">
        <a:spcBef>
          <a:spcPct val="20000"/>
        </a:spcBef>
        <a:spcAft>
          <a:spcPct val="0"/>
        </a:spcAft>
        <a:buClr>
          <a:srgbClr val="92C83E"/>
        </a:buClr>
        <a:buFont typeface="Arial" charset="0"/>
        <a:buChar char="•"/>
        <a:defRPr sz="2000" kern="1200">
          <a:solidFill>
            <a:srgbClr val="073557"/>
          </a:solidFill>
          <a:latin typeface="Arial" pitchFamily="34" charset="0"/>
          <a:ea typeface="Arial" charset="0"/>
          <a:cs typeface="Arial" pitchFamily="34" charset="0"/>
        </a:defRPr>
      </a:lvl4pPr>
      <a:lvl5pPr marL="2057400" indent="-228600" algn="l" rtl="0" eaLnBrk="0" fontAlgn="base" hangingPunct="0">
        <a:spcBef>
          <a:spcPct val="20000"/>
        </a:spcBef>
        <a:spcAft>
          <a:spcPct val="0"/>
        </a:spcAft>
        <a:buClr>
          <a:srgbClr val="92C83E"/>
        </a:buClr>
        <a:buFont typeface="Arial" charset="0"/>
        <a:buChar char="•"/>
        <a:defRPr sz="2000" kern="1200">
          <a:solidFill>
            <a:srgbClr val="073557"/>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3" cstate="print">
            <a:extLst/>
          </a:blip>
          <a:stretch>
            <a:fillRect/>
          </a:stretch>
        </p:blipFill>
        <p:spPr>
          <a:xfrm>
            <a:off x="6097114" y="3757155"/>
            <a:ext cx="2818286" cy="1881645"/>
          </a:xfrm>
          <a:prstGeom prst="rect">
            <a:avLst/>
          </a:prstGeom>
          <a:ln>
            <a:noFill/>
          </a:ln>
          <a:effectLst>
            <a:softEdge rad="112500"/>
          </a:effectLst>
        </p:spPr>
      </p:pic>
      <p:sp>
        <p:nvSpPr>
          <p:cNvPr id="3075" name="TextBox 13"/>
          <p:cNvSpPr txBox="1">
            <a:spLocks noChangeArrowheads="1"/>
          </p:cNvSpPr>
          <p:nvPr userDrawn="1"/>
        </p:nvSpPr>
        <p:spPr bwMode="auto">
          <a:xfrm>
            <a:off x="374650" y="1333500"/>
            <a:ext cx="4295775" cy="461963"/>
          </a:xfrm>
          <a:prstGeom prst="rect">
            <a:avLst/>
          </a:prstGeom>
          <a:noFill/>
          <a:ln>
            <a:noFill/>
          </a:ln>
          <a:extLst/>
        </p:spPr>
        <p:txBody>
          <a:bodyPr>
            <a:spAutoFit/>
          </a:bodyPr>
          <a:lstStyle>
            <a:lvl1pPr marL="342900" indent="-342900" eaLnBrk="0" hangingPunct="0">
              <a:defRPr sz="1600" b="1">
                <a:solidFill>
                  <a:schemeClr val="tx1"/>
                </a:solidFill>
                <a:latin typeface="Calibri" pitchFamily="34" charset="0"/>
                <a:ea typeface="ＭＳ Ｐゴシック" pitchFamily="34" charset="-128"/>
              </a:defRPr>
            </a:lvl1pPr>
            <a:lvl2pPr marL="742950" indent="-285750" eaLnBrk="0" hangingPunct="0">
              <a:defRPr sz="1600" b="1">
                <a:solidFill>
                  <a:schemeClr val="tx1"/>
                </a:solidFill>
                <a:latin typeface="Calibri" pitchFamily="34" charset="0"/>
                <a:ea typeface="ＭＳ Ｐゴシック" pitchFamily="34" charset="-128"/>
              </a:defRPr>
            </a:lvl2pPr>
            <a:lvl3pPr marL="1143000" indent="-228600" eaLnBrk="0" hangingPunct="0">
              <a:defRPr sz="1600" b="1">
                <a:solidFill>
                  <a:schemeClr val="tx1"/>
                </a:solidFill>
                <a:latin typeface="Calibri" pitchFamily="34" charset="0"/>
                <a:ea typeface="ＭＳ Ｐゴシック" pitchFamily="34" charset="-128"/>
              </a:defRPr>
            </a:lvl3pPr>
            <a:lvl4pPr marL="1600200" indent="-228600" eaLnBrk="0" hangingPunct="0">
              <a:defRPr sz="1600" b="1">
                <a:solidFill>
                  <a:schemeClr val="tx1"/>
                </a:solidFill>
                <a:latin typeface="Calibri" pitchFamily="34" charset="0"/>
                <a:ea typeface="ＭＳ Ｐゴシック" pitchFamily="34" charset="-128"/>
              </a:defRPr>
            </a:lvl4pPr>
            <a:lvl5pPr marL="2057400" indent="-228600" eaLnBrk="0" hangingPunct="0">
              <a:defRPr sz="1600" b="1">
                <a:solidFill>
                  <a:schemeClr val="tx1"/>
                </a:solidFill>
                <a:latin typeface="Calibri" pitchFamily="34" charset="0"/>
                <a:ea typeface="ＭＳ Ｐゴシック" pitchFamily="34" charset="-128"/>
              </a:defRPr>
            </a:lvl5pPr>
            <a:lvl6pPr marL="2514600" indent="-228600" eaLnBrk="0" fontAlgn="base" hangingPunct="0">
              <a:lnSpc>
                <a:spcPct val="80000"/>
              </a:lnSpc>
              <a:spcBef>
                <a:spcPct val="0"/>
              </a:spcBef>
              <a:spcAft>
                <a:spcPct val="0"/>
              </a:spcAft>
              <a:buFont typeface="Wingdings" pitchFamily="2" charset="2"/>
              <a:defRPr sz="1600" b="1">
                <a:solidFill>
                  <a:schemeClr val="tx1"/>
                </a:solidFill>
                <a:latin typeface="Calibri" pitchFamily="34" charset="0"/>
                <a:ea typeface="ＭＳ Ｐゴシック" pitchFamily="34" charset="-128"/>
              </a:defRPr>
            </a:lvl6pPr>
            <a:lvl7pPr marL="2971800" indent="-228600" eaLnBrk="0" fontAlgn="base" hangingPunct="0">
              <a:lnSpc>
                <a:spcPct val="80000"/>
              </a:lnSpc>
              <a:spcBef>
                <a:spcPct val="0"/>
              </a:spcBef>
              <a:spcAft>
                <a:spcPct val="0"/>
              </a:spcAft>
              <a:buFont typeface="Wingdings" pitchFamily="2" charset="2"/>
              <a:defRPr sz="1600" b="1">
                <a:solidFill>
                  <a:schemeClr val="tx1"/>
                </a:solidFill>
                <a:latin typeface="Calibri" pitchFamily="34" charset="0"/>
                <a:ea typeface="ＭＳ Ｐゴシック" pitchFamily="34" charset="-128"/>
              </a:defRPr>
            </a:lvl7pPr>
            <a:lvl8pPr marL="3429000" indent="-228600" eaLnBrk="0" fontAlgn="base" hangingPunct="0">
              <a:lnSpc>
                <a:spcPct val="80000"/>
              </a:lnSpc>
              <a:spcBef>
                <a:spcPct val="0"/>
              </a:spcBef>
              <a:spcAft>
                <a:spcPct val="0"/>
              </a:spcAft>
              <a:buFont typeface="Wingdings" pitchFamily="2" charset="2"/>
              <a:defRPr sz="1600" b="1">
                <a:solidFill>
                  <a:schemeClr val="tx1"/>
                </a:solidFill>
                <a:latin typeface="Calibri" pitchFamily="34" charset="0"/>
                <a:ea typeface="ＭＳ Ｐゴシック" pitchFamily="34" charset="-128"/>
              </a:defRPr>
            </a:lvl8pPr>
            <a:lvl9pPr marL="3886200" indent="-228600" eaLnBrk="0" fontAlgn="base" hangingPunct="0">
              <a:lnSpc>
                <a:spcPct val="80000"/>
              </a:lnSpc>
              <a:spcBef>
                <a:spcPct val="0"/>
              </a:spcBef>
              <a:spcAft>
                <a:spcPct val="0"/>
              </a:spcAft>
              <a:buFont typeface="Wingdings" pitchFamily="2" charset="2"/>
              <a:defRPr sz="1600" b="1">
                <a:solidFill>
                  <a:schemeClr val="tx1"/>
                </a:solidFill>
                <a:latin typeface="Calibri" pitchFamily="34" charset="0"/>
                <a:ea typeface="ＭＳ Ｐゴシック" pitchFamily="34" charset="-128"/>
              </a:defRPr>
            </a:lvl9pPr>
          </a:lstStyle>
          <a:p>
            <a:pPr defTabSz="914400" eaLnBrk="1" hangingPunct="1">
              <a:buClr>
                <a:srgbClr val="92C83E"/>
              </a:buClr>
              <a:buFont typeface="Arial" pitchFamily="34" charset="0"/>
              <a:buChar char="•"/>
              <a:defRPr/>
            </a:pPr>
            <a:endParaRPr lang="en-US" sz="2400" b="0" dirty="0" smtClean="0">
              <a:solidFill>
                <a:prstClr val="black"/>
              </a:solidFill>
              <a:latin typeface="Arial" pitchFamily="34" charset="0"/>
              <a:cs typeface="Arial" pitchFamily="34" charset="0"/>
            </a:endParaRPr>
          </a:p>
        </p:txBody>
      </p:sp>
      <p:pic>
        <p:nvPicPr>
          <p:cNvPr id="15" name="Picture 14"/>
          <p:cNvPicPr>
            <a:picLocks noChangeAspect="1"/>
          </p:cNvPicPr>
          <p:nvPr userDrawn="1"/>
        </p:nvPicPr>
        <p:blipFill>
          <a:blip r:embed="rId4" cstate="print">
            <a:extLst/>
          </a:blip>
          <a:stretch>
            <a:fillRect/>
          </a:stretch>
        </p:blipFill>
        <p:spPr>
          <a:xfrm>
            <a:off x="6019800" y="1334115"/>
            <a:ext cx="2822468" cy="1882343"/>
          </a:xfrm>
          <a:prstGeom prst="rect">
            <a:avLst/>
          </a:prstGeom>
          <a:ln>
            <a:noFill/>
          </a:ln>
          <a:effectLst>
            <a:softEdge rad="112500"/>
          </a:effectLst>
        </p:spPr>
      </p:pic>
      <p:pic>
        <p:nvPicPr>
          <p:cNvPr id="16" name="Picture 15"/>
          <p:cNvPicPr>
            <a:picLocks noChangeAspect="1"/>
          </p:cNvPicPr>
          <p:nvPr userDrawn="1"/>
        </p:nvPicPr>
        <p:blipFill>
          <a:blip r:embed="rId5" cstate="print">
            <a:extLst/>
          </a:blip>
          <a:stretch>
            <a:fillRect/>
          </a:stretch>
        </p:blipFill>
        <p:spPr>
          <a:xfrm>
            <a:off x="4187932" y="2362200"/>
            <a:ext cx="2822468" cy="1881645"/>
          </a:xfrm>
          <a:prstGeom prst="rect">
            <a:avLst/>
          </a:prstGeom>
          <a:ln>
            <a:noFill/>
          </a:ln>
          <a:effectLst>
            <a:softEdge rad="112500"/>
          </a:effectLst>
        </p:spPr>
      </p:pic>
      <p:grpSp>
        <p:nvGrpSpPr>
          <p:cNvPr id="29702" name="Group 17"/>
          <p:cNvGrpSpPr>
            <a:grpSpLocks/>
          </p:cNvGrpSpPr>
          <p:nvPr userDrawn="1"/>
        </p:nvGrpSpPr>
        <p:grpSpPr bwMode="auto">
          <a:xfrm>
            <a:off x="0" y="0"/>
            <a:ext cx="9150350" cy="141288"/>
            <a:chOff x="-2" y="0"/>
            <a:chExt cx="9150353" cy="141288"/>
          </a:xfrm>
        </p:grpSpPr>
        <p:sp>
          <p:nvSpPr>
            <p:cNvPr id="29705"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29706"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29707"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29708"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pic>
        <p:nvPicPr>
          <p:cNvPr id="29703" name="Picture 1"/>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470650" y="5910263"/>
            <a:ext cx="2236788"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704" name="Rectangle 8"/>
          <p:cNvSpPr>
            <a:spLocks noChangeArrowheads="1"/>
          </p:cNvSpPr>
          <p:nvPr userDrawn="1"/>
        </p:nvSpPr>
        <p:spPr bwMode="auto">
          <a:xfrm>
            <a:off x="8562975" y="-14288"/>
            <a:ext cx="622300" cy="523876"/>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fld id="{FFF705FA-988D-D745-9093-29D1DEFBAADE}" type="slidenum">
              <a:rPr lang="en-US" sz="2800" b="1">
                <a:solidFill>
                  <a:srgbClr val="FFFFFF"/>
                </a:solidFill>
                <a:latin typeface="Arial" charset="0"/>
              </a:rPr>
              <a:pPr defTabSz="914400"/>
              <a:t>‹#›</a:t>
            </a:fld>
            <a:endParaRPr lang="en-US" b="1">
              <a:solidFill>
                <a:srgbClr val="FFFFFF"/>
              </a:solidFill>
              <a:latin typeface="Arial" charset="0"/>
            </a:endParaRPr>
          </a:p>
        </p:txBody>
      </p:sp>
    </p:spTree>
  </p:cSld>
  <p:clrMap bg1="lt1" tx1="dk1" bg2="lt2" tx2="dk2" accent1="accent1" accent2="accent2" accent3="accent3" accent4="accent4" accent5="accent5" accent6="accent6" hlink="hlink" folHlink="folHlink"/>
  <p:sldLayoutIdLst>
    <p:sldLayoutId id="2147491261" r:id="rId1"/>
  </p:sldLayoutIdLst>
  <p:timing>
    <p:tnLst>
      <p:par>
        <p:cTn xmlns:p14="http://schemas.microsoft.com/office/powerpoint/2010/mai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22"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 y="4968875"/>
            <a:ext cx="2533650"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700" y="141288"/>
            <a:ext cx="2533650"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25" y="3211513"/>
            <a:ext cx="2533650" cy="190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50" y="1674813"/>
            <a:ext cx="2530475"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1"/>
          <p:cNvPicPr>
            <a:picLocks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6470650" y="5910263"/>
            <a:ext cx="2236788"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1289" r:id="rId1"/>
  </p:sldLayoutIdLst>
  <p:timing>
    <p:tnLst>
      <p:par>
        <p:cTn xmlns:p14="http://schemas.microsoft.com/office/powerpoint/2010/mai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lr>
          <a:srgbClr val="92D050"/>
        </a:buClr>
        <a:buFont typeface="Arial" charset="0"/>
        <a:buChar char="•"/>
        <a:defRPr sz="3200" kern="1200">
          <a:solidFill>
            <a:schemeClr val="tx1"/>
          </a:solidFill>
          <a:latin typeface="+mn-lt"/>
          <a:ea typeface="ＭＳ Ｐゴシック" charset="0"/>
          <a:cs typeface="ＭＳ Ｐゴシック" charset="0"/>
        </a:defRPr>
      </a:lvl1pPr>
      <a:lvl2pPr marL="914400" indent="-457200" algn="l" rtl="0" eaLnBrk="0" fontAlgn="base" hangingPunct="0">
        <a:spcBef>
          <a:spcPct val="20000"/>
        </a:spcBef>
        <a:spcAft>
          <a:spcPct val="0"/>
        </a:spcAft>
        <a:buClr>
          <a:srgbClr val="92D050"/>
        </a:buClr>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2770" name="Image 1"/>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0"/>
            <a:ext cx="2819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ZoneTexte 9"/>
          <p:cNvSpPr txBox="1">
            <a:spLocks noChangeArrowheads="1"/>
          </p:cNvSpPr>
          <p:nvPr userDrawn="1"/>
        </p:nvSpPr>
        <p:spPr bwMode="auto">
          <a:xfrm>
            <a:off x="7648575" y="6400800"/>
            <a:ext cx="15541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defRPr/>
            </a:pPr>
            <a:r>
              <a:rPr lang="en-CA" sz="2400" smtClean="0">
                <a:solidFill>
                  <a:srgbClr val="000000"/>
                </a:solidFill>
                <a:latin typeface="Baskerville Old Face" charset="0"/>
                <a:cs typeface="Baskerville Old Face" charset="0"/>
              </a:rPr>
              <a:t>Canada</a:t>
            </a:r>
          </a:p>
        </p:txBody>
      </p:sp>
      <p:grpSp>
        <p:nvGrpSpPr>
          <p:cNvPr id="32772" name="Grouper 10"/>
          <p:cNvGrpSpPr>
            <a:grpSpLocks/>
          </p:cNvGrpSpPr>
          <p:nvPr userDrawn="1"/>
        </p:nvGrpSpPr>
        <p:grpSpPr bwMode="auto">
          <a:xfrm>
            <a:off x="8509000" y="6508750"/>
            <a:ext cx="155575" cy="87313"/>
            <a:chOff x="5044790" y="7949620"/>
            <a:chExt cx="840755" cy="454266"/>
          </a:xfrm>
        </p:grpSpPr>
        <p:pic>
          <p:nvPicPr>
            <p:cNvPr id="12" name="Image 11"/>
            <p:cNvPicPr>
              <a:picLocks noChangeAspect="1"/>
            </p:cNvPicPr>
            <p:nvPr/>
          </p:nvPicPr>
          <p:blipFill>
            <a:blip r:embed="rId8">
              <a:duotone>
                <a:prstClr val="black"/>
                <a:srgbClr val="FF0303">
                  <a:tint val="45000"/>
                  <a:satMod val="400000"/>
                </a:srgbClr>
              </a:duotone>
              <a:extLst>
                <a:ext uri="{28A0092B-C50C-407E-A947-70E740481C1C}">
                  <a14:useLocalDpi xmlns:a14="http://schemas.microsoft.com/office/drawing/2010/main" val="0"/>
                </a:ext>
              </a:extLst>
            </a:blip>
            <a:srcRect/>
            <a:stretch>
              <a:fillRect/>
            </a:stretch>
          </p:blipFill>
          <p:spPr bwMode="auto">
            <a:xfrm>
              <a:off x="5091700" y="7949620"/>
              <a:ext cx="771638" cy="45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bwMode="auto">
            <a:xfrm>
              <a:off x="5044790" y="7999176"/>
              <a:ext cx="223057" cy="396448"/>
            </a:xfrm>
            <a:prstGeom prst="rect">
              <a:avLst/>
            </a:prstGeom>
            <a:solidFill>
              <a:srgbClr val="CB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fontAlgn="auto">
                <a:spcBef>
                  <a:spcPts val="0"/>
                </a:spcBef>
                <a:spcAft>
                  <a:spcPts val="0"/>
                </a:spcAft>
                <a:defRPr/>
              </a:pPr>
              <a:endParaRPr lang="fr-FR" sz="400">
                <a:solidFill>
                  <a:prstClr val="black"/>
                </a:solidFill>
                <a:latin typeface="Calibri"/>
              </a:endParaRPr>
            </a:p>
          </p:txBody>
        </p:sp>
        <p:sp>
          <p:nvSpPr>
            <p:cNvPr id="14" name="Rectangle 13"/>
            <p:cNvSpPr/>
            <p:nvPr/>
          </p:nvSpPr>
          <p:spPr bwMode="auto">
            <a:xfrm>
              <a:off x="5662488" y="7999176"/>
              <a:ext cx="223057" cy="396448"/>
            </a:xfrm>
            <a:prstGeom prst="rect">
              <a:avLst/>
            </a:prstGeom>
            <a:solidFill>
              <a:srgbClr val="CB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fontAlgn="auto">
                <a:spcBef>
                  <a:spcPts val="0"/>
                </a:spcBef>
                <a:spcAft>
                  <a:spcPts val="0"/>
                </a:spcAft>
                <a:defRPr/>
              </a:pPr>
              <a:endParaRPr lang="fr-FR" sz="400">
                <a:solidFill>
                  <a:prstClr val="black"/>
                </a:solidFill>
                <a:latin typeface="Calibri"/>
              </a:endParaRPr>
            </a:p>
          </p:txBody>
        </p:sp>
      </p:grpSp>
      <p:pic>
        <p:nvPicPr>
          <p:cNvPr id="32773" name="Image 69"/>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139700" y="5500688"/>
            <a:ext cx="1938338"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userDrawn="1"/>
        </p:nvSpPr>
        <p:spPr>
          <a:xfrm flipV="1">
            <a:off x="3397250" y="1035050"/>
            <a:ext cx="5746750" cy="46038"/>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fr-FR" sz="1600">
              <a:solidFill>
                <a:prstClr val="white"/>
              </a:solidFill>
              <a:latin typeface="Calibri"/>
            </a:endParaRPr>
          </a:p>
        </p:txBody>
      </p:sp>
    </p:spTree>
  </p:cSld>
  <p:clrMap bg1="lt1" tx1="dk1" bg2="lt2" tx2="dk2" accent1="accent1" accent2="accent2" accent3="accent3" accent4="accent4" accent5="accent5" accent6="accent6" hlink="hlink" folHlink="folHlink"/>
  <p:sldLayoutIdLst>
    <p:sldLayoutId id="2147491262" r:id="rId1"/>
    <p:sldLayoutId id="2147491290" r:id="rId2"/>
    <p:sldLayoutId id="2147491318" r:id="rId3"/>
    <p:sldLayoutId id="2147491319" r:id="rId4"/>
    <p:sldLayoutId id="2147491320" r:id="rId5"/>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4818"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 y="4968875"/>
            <a:ext cx="2533650"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19" name="Group 16"/>
          <p:cNvGrpSpPr>
            <a:grpSpLocks/>
          </p:cNvGrpSpPr>
          <p:nvPr/>
        </p:nvGrpSpPr>
        <p:grpSpPr bwMode="auto">
          <a:xfrm>
            <a:off x="0" y="0"/>
            <a:ext cx="9150350" cy="141288"/>
            <a:chOff x="-2" y="0"/>
            <a:chExt cx="9150353" cy="141288"/>
          </a:xfrm>
        </p:grpSpPr>
        <p:sp>
          <p:nvSpPr>
            <p:cNvPr id="34825"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34826"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34827"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34828"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pic>
        <p:nvPicPr>
          <p:cNvPr id="34820"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700" y="141288"/>
            <a:ext cx="2533650"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25" y="3211513"/>
            <a:ext cx="2533650" cy="190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50" y="1674813"/>
            <a:ext cx="2530475"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Picture 1"/>
          <p:cNvPicPr>
            <a:picLocks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6470650" y="5910263"/>
            <a:ext cx="2236788"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824" name="Rectangle 8"/>
          <p:cNvSpPr>
            <a:spLocks noChangeArrowheads="1"/>
          </p:cNvSpPr>
          <p:nvPr userDrawn="1"/>
        </p:nvSpPr>
        <p:spPr bwMode="auto">
          <a:xfrm>
            <a:off x="8562975" y="-14288"/>
            <a:ext cx="622300" cy="523876"/>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fld id="{487D2944-E5AF-8245-B1A1-58604CF74035}" type="slidenum">
              <a:rPr lang="en-US" sz="2800" b="1">
                <a:solidFill>
                  <a:srgbClr val="FFFFFF"/>
                </a:solidFill>
                <a:latin typeface="Arial" charset="0"/>
              </a:rPr>
              <a:pPr defTabSz="914400"/>
              <a:t>‹#›</a:t>
            </a:fld>
            <a:endParaRPr lang="en-US" b="1">
              <a:solidFill>
                <a:srgbClr val="FFFFFF"/>
              </a:solidFill>
              <a:latin typeface="Arial" charset="0"/>
            </a:endParaRPr>
          </a:p>
        </p:txBody>
      </p:sp>
    </p:spTree>
  </p:cSld>
  <p:clrMap bg1="lt1" tx1="dk1" bg2="lt2" tx2="dk2" accent1="accent1" accent2="accent2" accent3="accent3" accent4="accent4" accent5="accent5" accent6="accent6" hlink="hlink" folHlink="folHlink"/>
  <p:sldLayoutIdLst>
    <p:sldLayoutId id="2147491291" r:id="rId1"/>
  </p:sldLayoutIdLst>
  <p:timing>
    <p:tnLst>
      <p:par>
        <p:cTn xmlns:p14="http://schemas.microsoft.com/office/powerpoint/2010/mai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lr>
          <a:srgbClr val="92D050"/>
        </a:buClr>
        <a:buFont typeface="Arial" charset="0"/>
        <a:buChar char="•"/>
        <a:defRPr sz="3200" kern="1200">
          <a:solidFill>
            <a:schemeClr val="tx1"/>
          </a:solidFill>
          <a:latin typeface="+mn-lt"/>
          <a:ea typeface="ＭＳ Ｐゴシック" charset="0"/>
          <a:cs typeface="ＭＳ Ｐゴシック" charset="0"/>
        </a:defRPr>
      </a:lvl1pPr>
      <a:lvl2pPr marL="914400" indent="-457200" algn="l" rtl="0" eaLnBrk="0" fontAlgn="base" hangingPunct="0">
        <a:spcBef>
          <a:spcPct val="20000"/>
        </a:spcBef>
        <a:spcAft>
          <a:spcPct val="0"/>
        </a:spcAft>
        <a:buClr>
          <a:srgbClr val="92D050"/>
        </a:buClr>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686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686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914400">
              <a:lnSpc>
                <a:spcPct val="80000"/>
              </a:lnSpc>
              <a:buFont typeface="Wingdings" charset="0"/>
              <a:buNone/>
              <a:defRPr sz="1200" b="1">
                <a:solidFill>
                  <a:srgbClr val="898989"/>
                </a:solidFill>
                <a:cs typeface="ＭＳ Ｐゴシック" charset="0"/>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a:lnSpc>
                <a:spcPct val="80000"/>
              </a:lnSpc>
              <a:buFont typeface="Wingdings" pitchFamily="2" charset="2"/>
              <a:buNone/>
              <a:defRPr sz="1200" b="1">
                <a:solidFill>
                  <a:prstClr val="black">
                    <a:tint val="75000"/>
                  </a:prstClr>
                </a:solidFill>
                <a:latin typeface="Calibri" pitchFamily="34" charset="0"/>
                <a:ea typeface="ＭＳ Ｐゴシック" pitchFamily="34" charset="-128"/>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914400">
              <a:lnSpc>
                <a:spcPct val="80000"/>
              </a:lnSpc>
              <a:buFont typeface="Wingdings" charset="0"/>
              <a:buNone/>
              <a:defRPr sz="1200" b="1">
                <a:solidFill>
                  <a:srgbClr val="898989"/>
                </a:solidFill>
                <a:cs typeface="ＭＳ Ｐゴシック" charset="0"/>
              </a:defRPr>
            </a:lvl1pPr>
          </a:lstStyle>
          <a:p>
            <a:pPr>
              <a:defRPr/>
            </a:pPr>
            <a:fld id="{01B9EE7B-DB04-1547-8B75-557CA55573FD}" type="slidenum">
              <a:rPr lang="en-US"/>
              <a:pPr>
                <a:defRPr/>
              </a:pPr>
              <a:t>‹#›</a:t>
            </a:fld>
            <a:endParaRPr lang="en-US" dirty="0"/>
          </a:p>
        </p:txBody>
      </p:sp>
      <p:grpSp>
        <p:nvGrpSpPr>
          <p:cNvPr id="36871" name="Group 16"/>
          <p:cNvGrpSpPr>
            <a:grpSpLocks/>
          </p:cNvGrpSpPr>
          <p:nvPr/>
        </p:nvGrpSpPr>
        <p:grpSpPr bwMode="auto">
          <a:xfrm>
            <a:off x="0" y="0"/>
            <a:ext cx="9150350" cy="141288"/>
            <a:chOff x="-2" y="0"/>
            <a:chExt cx="9150353" cy="141288"/>
          </a:xfrm>
        </p:grpSpPr>
        <p:sp>
          <p:nvSpPr>
            <p:cNvPr id="36880"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36881"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36882"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36883"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pic>
        <p:nvPicPr>
          <p:cNvPr id="36872" name="Picture 1"/>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70650" y="5910263"/>
            <a:ext cx="2236788"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6873" name="Group 16"/>
          <p:cNvGrpSpPr>
            <a:grpSpLocks/>
          </p:cNvGrpSpPr>
          <p:nvPr userDrawn="1"/>
        </p:nvGrpSpPr>
        <p:grpSpPr bwMode="auto">
          <a:xfrm>
            <a:off x="0" y="0"/>
            <a:ext cx="9150350" cy="141288"/>
            <a:chOff x="-2" y="0"/>
            <a:chExt cx="9150353" cy="141288"/>
          </a:xfrm>
        </p:grpSpPr>
        <p:sp>
          <p:nvSpPr>
            <p:cNvPr id="36876"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36877"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36878"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36879"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pic>
        <p:nvPicPr>
          <p:cNvPr id="36874" name="Picture 1"/>
          <p:cNvPicPr>
            <a:picLocks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470650" y="5910263"/>
            <a:ext cx="2236788"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875" name="Rectangle 8"/>
          <p:cNvSpPr>
            <a:spLocks noChangeArrowheads="1"/>
          </p:cNvSpPr>
          <p:nvPr userDrawn="1"/>
        </p:nvSpPr>
        <p:spPr bwMode="auto">
          <a:xfrm>
            <a:off x="8562975" y="-14288"/>
            <a:ext cx="622300" cy="523876"/>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fld id="{47DF3D22-FB45-0048-B5FB-EC521FEF8522}" type="slidenum">
              <a:rPr lang="en-US" sz="2800" b="1">
                <a:solidFill>
                  <a:srgbClr val="FFFFFF"/>
                </a:solidFill>
                <a:latin typeface="Arial" charset="0"/>
              </a:rPr>
              <a:pPr defTabSz="914400"/>
              <a:t>‹#›</a:t>
            </a:fld>
            <a:endParaRPr lang="en-US" b="1">
              <a:solidFill>
                <a:srgbClr val="FFFFFF"/>
              </a:solidFill>
              <a:latin typeface="Arial" charset="0"/>
            </a:endParaRPr>
          </a:p>
        </p:txBody>
      </p:sp>
    </p:spTree>
  </p:cSld>
  <p:clrMap bg1="lt1" tx1="dk1" bg2="lt2" tx2="dk2" accent1="accent1" accent2="accent2" accent3="accent3" accent4="accent4" accent5="accent5" accent6="accent6" hlink="hlink" folHlink="folHlink"/>
  <p:sldLayoutIdLst>
    <p:sldLayoutId id="2147491292" r:id="rId1"/>
    <p:sldLayoutId id="2147491293" r:id="rId2"/>
    <p:sldLayoutId id="2147491294" r:id="rId3"/>
    <p:sldLayoutId id="2147491295" r:id="rId4"/>
    <p:sldLayoutId id="2147491296" r:id="rId5"/>
    <p:sldLayoutId id="2147491297" r:id="rId6"/>
    <p:sldLayoutId id="2147491298" r:id="rId7"/>
    <p:sldLayoutId id="2147491299" r:id="rId8"/>
    <p:sldLayoutId id="2147491300" r:id="rId9"/>
    <p:sldLayoutId id="2147491301" r:id="rId10"/>
    <p:sldLayoutId id="2147491302" r:id="rId11"/>
    <p:sldLayoutId id="2147491303" r:id="rId12"/>
    <p:sldLayoutId id="2147491304" r:id="rId13"/>
  </p:sldLayoutIdLst>
  <p:timing>
    <p:tnLst>
      <p:par>
        <p:cTn xmlns:p14="http://schemas.microsoft.com/office/powerpoint/2010/main" id="1" dur="indefinite" restart="never" nodeType="tmRoot"/>
      </p:par>
    </p:tnLst>
  </p:timing>
  <p:hf hdr="0" ftr="0" dt="0"/>
  <p:txStyles>
    <p:titleStyle>
      <a:lvl1pPr algn="ctr" rtl="0" eaLnBrk="0" fontAlgn="base" hangingPunct="0">
        <a:spcBef>
          <a:spcPct val="0"/>
        </a:spcBef>
        <a:spcAft>
          <a:spcPct val="0"/>
        </a:spcAft>
        <a:defRPr sz="4400" kern="1200">
          <a:solidFill>
            <a:srgbClr val="073557"/>
          </a:solidFill>
          <a:latin typeface="Arial" pitchFamily="34" charset="0"/>
          <a:ea typeface="ＭＳ Ｐゴシック" charset="0"/>
          <a:cs typeface="Arial" pitchFamily="34" charset="0"/>
        </a:defRPr>
      </a:lvl1pPr>
      <a:lvl2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2pPr>
      <a:lvl3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3pPr>
      <a:lvl4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4pPr>
      <a:lvl5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5pPr>
      <a:lvl6pPr marL="457200" algn="ctr" rtl="0" eaLnBrk="1" fontAlgn="base" hangingPunct="1">
        <a:spcBef>
          <a:spcPct val="0"/>
        </a:spcBef>
        <a:spcAft>
          <a:spcPct val="0"/>
        </a:spcAft>
        <a:defRPr sz="4400">
          <a:solidFill>
            <a:srgbClr val="073557"/>
          </a:solidFill>
          <a:latin typeface="Arial" pitchFamily="34" charset="0"/>
          <a:cs typeface="Arial" pitchFamily="34" charset="0"/>
        </a:defRPr>
      </a:lvl6pPr>
      <a:lvl7pPr marL="914400" algn="ctr" rtl="0" eaLnBrk="1" fontAlgn="base" hangingPunct="1">
        <a:spcBef>
          <a:spcPct val="0"/>
        </a:spcBef>
        <a:spcAft>
          <a:spcPct val="0"/>
        </a:spcAft>
        <a:defRPr sz="4400">
          <a:solidFill>
            <a:srgbClr val="073557"/>
          </a:solidFill>
          <a:latin typeface="Arial" pitchFamily="34" charset="0"/>
          <a:cs typeface="Arial" pitchFamily="34" charset="0"/>
        </a:defRPr>
      </a:lvl7pPr>
      <a:lvl8pPr marL="1371600" algn="ctr" rtl="0" eaLnBrk="1" fontAlgn="base" hangingPunct="1">
        <a:spcBef>
          <a:spcPct val="0"/>
        </a:spcBef>
        <a:spcAft>
          <a:spcPct val="0"/>
        </a:spcAft>
        <a:defRPr sz="4400">
          <a:solidFill>
            <a:srgbClr val="073557"/>
          </a:solidFill>
          <a:latin typeface="Arial" pitchFamily="34" charset="0"/>
          <a:cs typeface="Arial" pitchFamily="34" charset="0"/>
        </a:defRPr>
      </a:lvl8pPr>
      <a:lvl9pPr marL="1828800" algn="ctr" rtl="0" eaLnBrk="1" fontAlgn="base" hangingPunct="1">
        <a:spcBef>
          <a:spcPct val="0"/>
        </a:spcBef>
        <a:spcAft>
          <a:spcPct val="0"/>
        </a:spcAft>
        <a:defRPr sz="4400">
          <a:solidFill>
            <a:srgbClr val="073557"/>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rgbClr val="92C83E"/>
        </a:buClr>
        <a:buFont typeface="Arial" charset="0"/>
        <a:buChar char="•"/>
        <a:defRPr sz="3200" kern="1200">
          <a:solidFill>
            <a:srgbClr val="073557"/>
          </a:solidFill>
          <a:latin typeface="Arial" pitchFamily="34" charset="0"/>
          <a:ea typeface="ＭＳ Ｐゴシック" charset="0"/>
          <a:cs typeface="Arial" pitchFamily="34" charset="0"/>
        </a:defRPr>
      </a:lvl1pPr>
      <a:lvl2pPr marL="742950" indent="-285750" algn="l" rtl="0" eaLnBrk="0" fontAlgn="base" hangingPunct="0">
        <a:spcBef>
          <a:spcPct val="20000"/>
        </a:spcBef>
        <a:spcAft>
          <a:spcPct val="0"/>
        </a:spcAft>
        <a:buClr>
          <a:srgbClr val="92C83E"/>
        </a:buClr>
        <a:buFont typeface="Arial" charset="0"/>
        <a:buChar char="•"/>
        <a:defRPr sz="2800" kern="1200">
          <a:solidFill>
            <a:srgbClr val="073557"/>
          </a:solidFill>
          <a:latin typeface="Arial" pitchFamily="34" charset="0"/>
          <a:ea typeface="Arial" charset="0"/>
          <a:cs typeface="Arial" pitchFamily="34" charset="0"/>
        </a:defRPr>
      </a:lvl2pPr>
      <a:lvl3pPr marL="1143000" indent="-228600" algn="l" rtl="0" eaLnBrk="0" fontAlgn="base" hangingPunct="0">
        <a:spcBef>
          <a:spcPct val="20000"/>
        </a:spcBef>
        <a:spcAft>
          <a:spcPct val="0"/>
        </a:spcAft>
        <a:buClr>
          <a:srgbClr val="92C83E"/>
        </a:buClr>
        <a:buFont typeface="Arial" charset="0"/>
        <a:buChar char="•"/>
        <a:defRPr sz="2400" kern="1200">
          <a:solidFill>
            <a:srgbClr val="073557"/>
          </a:solidFill>
          <a:latin typeface="Arial" pitchFamily="34" charset="0"/>
          <a:ea typeface="Arial" charset="0"/>
          <a:cs typeface="Arial" pitchFamily="34" charset="0"/>
        </a:defRPr>
      </a:lvl3pPr>
      <a:lvl4pPr marL="1600200" indent="-228600" algn="l" rtl="0" eaLnBrk="0" fontAlgn="base" hangingPunct="0">
        <a:spcBef>
          <a:spcPct val="20000"/>
        </a:spcBef>
        <a:spcAft>
          <a:spcPct val="0"/>
        </a:spcAft>
        <a:buClr>
          <a:srgbClr val="92C83E"/>
        </a:buClr>
        <a:buFont typeface="Arial" charset="0"/>
        <a:buChar char="•"/>
        <a:defRPr sz="2000" kern="1200">
          <a:solidFill>
            <a:srgbClr val="073557"/>
          </a:solidFill>
          <a:latin typeface="Arial" pitchFamily="34" charset="0"/>
          <a:ea typeface="Arial" charset="0"/>
          <a:cs typeface="Arial" pitchFamily="34" charset="0"/>
        </a:defRPr>
      </a:lvl4pPr>
      <a:lvl5pPr marL="2057400" indent="-228600" algn="l" rtl="0" eaLnBrk="0" fontAlgn="base" hangingPunct="0">
        <a:spcBef>
          <a:spcPct val="20000"/>
        </a:spcBef>
        <a:spcAft>
          <a:spcPct val="0"/>
        </a:spcAft>
        <a:buClr>
          <a:srgbClr val="92C83E"/>
        </a:buClr>
        <a:buFont typeface="Arial" charset="0"/>
        <a:buChar char="•"/>
        <a:defRPr sz="2000" kern="1200">
          <a:solidFill>
            <a:srgbClr val="073557"/>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20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120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914400">
              <a:lnSpc>
                <a:spcPct val="80000"/>
              </a:lnSpc>
              <a:buFont typeface="Wingdings" charset="0"/>
              <a:buNone/>
              <a:defRPr sz="1200" b="1">
                <a:solidFill>
                  <a:srgbClr val="898989"/>
                </a:solidFill>
                <a:cs typeface="ＭＳ Ｐゴシック" charset="0"/>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a:lnSpc>
                <a:spcPct val="80000"/>
              </a:lnSpc>
              <a:buFont typeface="Wingdings" pitchFamily="2" charset="2"/>
              <a:buNone/>
              <a:defRPr sz="1200" b="1">
                <a:solidFill>
                  <a:prstClr val="black">
                    <a:tint val="75000"/>
                  </a:prstClr>
                </a:solidFill>
                <a:latin typeface="Calibri" pitchFamily="34" charset="0"/>
                <a:ea typeface="ＭＳ Ｐゴシック" pitchFamily="34" charset="-128"/>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914400">
              <a:lnSpc>
                <a:spcPct val="80000"/>
              </a:lnSpc>
              <a:buFont typeface="Wingdings" charset="0"/>
              <a:buNone/>
              <a:defRPr sz="1200" b="1">
                <a:solidFill>
                  <a:srgbClr val="898989"/>
                </a:solidFill>
                <a:cs typeface="ＭＳ Ｐゴシック" charset="0"/>
              </a:defRPr>
            </a:lvl1pPr>
          </a:lstStyle>
          <a:p>
            <a:pPr>
              <a:defRPr/>
            </a:pPr>
            <a:fld id="{C485B9AB-E0A2-3742-A7DF-44FA05F72E30}" type="slidenum">
              <a:rPr lang="en-US"/>
              <a:pPr>
                <a:defRPr/>
              </a:pPr>
              <a:t>‹#›</a:t>
            </a:fld>
            <a:endParaRPr lang="en-US" dirty="0"/>
          </a:p>
        </p:txBody>
      </p:sp>
      <p:grpSp>
        <p:nvGrpSpPr>
          <p:cNvPr id="51207" name="Group 16"/>
          <p:cNvGrpSpPr>
            <a:grpSpLocks/>
          </p:cNvGrpSpPr>
          <p:nvPr/>
        </p:nvGrpSpPr>
        <p:grpSpPr bwMode="auto">
          <a:xfrm>
            <a:off x="0" y="0"/>
            <a:ext cx="9150350" cy="141288"/>
            <a:chOff x="-2" y="0"/>
            <a:chExt cx="9150353" cy="141288"/>
          </a:xfrm>
        </p:grpSpPr>
        <p:sp>
          <p:nvSpPr>
            <p:cNvPr id="51216"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51217"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51218"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51219"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pic>
        <p:nvPicPr>
          <p:cNvPr id="51208" name="Picture 1"/>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70650" y="5910263"/>
            <a:ext cx="2236788"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1209" name="Group 16"/>
          <p:cNvGrpSpPr>
            <a:grpSpLocks/>
          </p:cNvGrpSpPr>
          <p:nvPr userDrawn="1"/>
        </p:nvGrpSpPr>
        <p:grpSpPr bwMode="auto">
          <a:xfrm>
            <a:off x="0" y="0"/>
            <a:ext cx="9150350" cy="141288"/>
            <a:chOff x="-2" y="0"/>
            <a:chExt cx="9150353" cy="141288"/>
          </a:xfrm>
        </p:grpSpPr>
        <p:sp>
          <p:nvSpPr>
            <p:cNvPr id="51212" name="Rectangle 3"/>
            <p:cNvSpPr>
              <a:spLocks/>
            </p:cNvSpPr>
            <p:nvPr/>
          </p:nvSpPr>
          <p:spPr bwMode="auto">
            <a:xfrm>
              <a:off x="7004050"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51213" name="Rectangle 4"/>
            <p:cNvSpPr>
              <a:spLocks/>
            </p:cNvSpPr>
            <p:nvPr/>
          </p:nvSpPr>
          <p:spPr bwMode="auto">
            <a:xfrm>
              <a:off x="2749549"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51214" name="Rectangle 5"/>
            <p:cNvSpPr>
              <a:spLocks/>
            </p:cNvSpPr>
            <p:nvPr/>
          </p:nvSpPr>
          <p:spPr bwMode="auto">
            <a:xfrm>
              <a:off x="4865688" y="0"/>
              <a:ext cx="214630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sp>
          <p:nvSpPr>
            <p:cNvPr id="51215" name="Rectangle 4"/>
            <p:cNvSpPr>
              <a:spLocks/>
            </p:cNvSpPr>
            <p:nvPr/>
          </p:nvSpPr>
          <p:spPr bwMode="auto">
            <a:xfrm>
              <a:off x="-2" y="0"/>
              <a:ext cx="2749551" cy="141288"/>
            </a:xfrm>
            <a:prstGeom prst="rect">
              <a:avLst/>
            </a:prstGeom>
            <a:solidFill>
              <a:srgbClr val="92C8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4400">
                <a:lnSpc>
                  <a:spcPct val="80000"/>
                </a:lnSpc>
                <a:buFont typeface="Wingdings" charset="0"/>
                <a:buNone/>
              </a:pPr>
              <a:endParaRPr lang="en-US" sz="1600" b="1">
                <a:solidFill>
                  <a:srgbClr val="000000"/>
                </a:solidFill>
              </a:endParaRPr>
            </a:p>
          </p:txBody>
        </p:sp>
      </p:grpSp>
      <p:pic>
        <p:nvPicPr>
          <p:cNvPr id="51210" name="Picture 1"/>
          <p:cNvPicPr>
            <a:picLocks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470650" y="5910263"/>
            <a:ext cx="2236788"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211" name="Rectangle 8"/>
          <p:cNvSpPr>
            <a:spLocks noChangeArrowheads="1"/>
          </p:cNvSpPr>
          <p:nvPr userDrawn="1"/>
        </p:nvSpPr>
        <p:spPr bwMode="auto">
          <a:xfrm>
            <a:off x="8562975" y="-14288"/>
            <a:ext cx="622300" cy="523876"/>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a:fld id="{E8F5E48F-2B37-DE47-AB4E-1A2AA778E3FF}" type="slidenum">
              <a:rPr lang="en-US" sz="2800" b="1">
                <a:solidFill>
                  <a:srgbClr val="FFFFFF"/>
                </a:solidFill>
                <a:latin typeface="Arial" charset="0"/>
              </a:rPr>
              <a:pPr defTabSz="914400"/>
              <a:t>‹#›</a:t>
            </a:fld>
            <a:endParaRPr lang="en-US" b="1">
              <a:solidFill>
                <a:srgbClr val="FFFFFF"/>
              </a:solidFill>
              <a:latin typeface="Arial" charset="0"/>
            </a:endParaRPr>
          </a:p>
        </p:txBody>
      </p:sp>
    </p:spTree>
  </p:cSld>
  <p:clrMap bg1="lt1" tx1="dk1" bg2="lt2" tx2="dk2" accent1="accent1" accent2="accent2" accent3="accent3" accent4="accent4" accent5="accent5" accent6="accent6" hlink="hlink" folHlink="folHlink"/>
  <p:sldLayoutIdLst>
    <p:sldLayoutId id="2147491305" r:id="rId1"/>
    <p:sldLayoutId id="2147491306" r:id="rId2"/>
    <p:sldLayoutId id="2147491307" r:id="rId3"/>
    <p:sldLayoutId id="2147491308" r:id="rId4"/>
    <p:sldLayoutId id="2147491309" r:id="rId5"/>
    <p:sldLayoutId id="2147491310" r:id="rId6"/>
    <p:sldLayoutId id="2147491311" r:id="rId7"/>
    <p:sldLayoutId id="2147491312" r:id="rId8"/>
    <p:sldLayoutId id="2147491313" r:id="rId9"/>
    <p:sldLayoutId id="2147491314" r:id="rId10"/>
    <p:sldLayoutId id="2147491315" r:id="rId11"/>
    <p:sldLayoutId id="2147491316" r:id="rId12"/>
    <p:sldLayoutId id="2147491317" r:id="rId13"/>
  </p:sldLayoutIdLst>
  <p:timing>
    <p:tnLst>
      <p:par>
        <p:cTn xmlns:p14="http://schemas.microsoft.com/office/powerpoint/2010/main" id="1" dur="indefinite" restart="never" nodeType="tmRoot"/>
      </p:par>
    </p:tnLst>
  </p:timing>
  <p:hf hdr="0" ftr="0" dt="0"/>
  <p:txStyles>
    <p:titleStyle>
      <a:lvl1pPr algn="ctr" rtl="0" eaLnBrk="0" fontAlgn="base" hangingPunct="0">
        <a:spcBef>
          <a:spcPct val="0"/>
        </a:spcBef>
        <a:spcAft>
          <a:spcPct val="0"/>
        </a:spcAft>
        <a:defRPr sz="4400" kern="1200">
          <a:solidFill>
            <a:srgbClr val="073557"/>
          </a:solidFill>
          <a:latin typeface="Arial" pitchFamily="34" charset="0"/>
          <a:ea typeface="ＭＳ Ｐゴシック" charset="0"/>
          <a:cs typeface="Arial" pitchFamily="34" charset="0"/>
        </a:defRPr>
      </a:lvl1pPr>
      <a:lvl2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2pPr>
      <a:lvl3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3pPr>
      <a:lvl4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4pPr>
      <a:lvl5pPr algn="ctr" rtl="0" eaLnBrk="0" fontAlgn="base" hangingPunct="0">
        <a:spcBef>
          <a:spcPct val="0"/>
        </a:spcBef>
        <a:spcAft>
          <a:spcPct val="0"/>
        </a:spcAft>
        <a:defRPr sz="4400">
          <a:solidFill>
            <a:srgbClr val="073557"/>
          </a:solidFill>
          <a:latin typeface="Arial" pitchFamily="34" charset="0"/>
          <a:ea typeface="ＭＳ Ｐゴシック" charset="0"/>
          <a:cs typeface="Arial" pitchFamily="34" charset="0"/>
        </a:defRPr>
      </a:lvl5pPr>
      <a:lvl6pPr marL="457200" algn="ctr" rtl="0" eaLnBrk="1" fontAlgn="base" hangingPunct="1">
        <a:spcBef>
          <a:spcPct val="0"/>
        </a:spcBef>
        <a:spcAft>
          <a:spcPct val="0"/>
        </a:spcAft>
        <a:defRPr sz="4400">
          <a:solidFill>
            <a:srgbClr val="073557"/>
          </a:solidFill>
          <a:latin typeface="Arial" pitchFamily="34" charset="0"/>
          <a:cs typeface="Arial" pitchFamily="34" charset="0"/>
        </a:defRPr>
      </a:lvl6pPr>
      <a:lvl7pPr marL="914400" algn="ctr" rtl="0" eaLnBrk="1" fontAlgn="base" hangingPunct="1">
        <a:spcBef>
          <a:spcPct val="0"/>
        </a:spcBef>
        <a:spcAft>
          <a:spcPct val="0"/>
        </a:spcAft>
        <a:defRPr sz="4400">
          <a:solidFill>
            <a:srgbClr val="073557"/>
          </a:solidFill>
          <a:latin typeface="Arial" pitchFamily="34" charset="0"/>
          <a:cs typeface="Arial" pitchFamily="34" charset="0"/>
        </a:defRPr>
      </a:lvl7pPr>
      <a:lvl8pPr marL="1371600" algn="ctr" rtl="0" eaLnBrk="1" fontAlgn="base" hangingPunct="1">
        <a:spcBef>
          <a:spcPct val="0"/>
        </a:spcBef>
        <a:spcAft>
          <a:spcPct val="0"/>
        </a:spcAft>
        <a:defRPr sz="4400">
          <a:solidFill>
            <a:srgbClr val="073557"/>
          </a:solidFill>
          <a:latin typeface="Arial" pitchFamily="34" charset="0"/>
          <a:cs typeface="Arial" pitchFamily="34" charset="0"/>
        </a:defRPr>
      </a:lvl8pPr>
      <a:lvl9pPr marL="1828800" algn="ctr" rtl="0" eaLnBrk="1" fontAlgn="base" hangingPunct="1">
        <a:spcBef>
          <a:spcPct val="0"/>
        </a:spcBef>
        <a:spcAft>
          <a:spcPct val="0"/>
        </a:spcAft>
        <a:defRPr sz="4400">
          <a:solidFill>
            <a:srgbClr val="073557"/>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rgbClr val="92C83E"/>
        </a:buClr>
        <a:buFont typeface="Arial" charset="0"/>
        <a:buChar char="•"/>
        <a:defRPr sz="3200" kern="1200">
          <a:solidFill>
            <a:srgbClr val="073557"/>
          </a:solidFill>
          <a:latin typeface="Arial" pitchFamily="34" charset="0"/>
          <a:ea typeface="ＭＳ Ｐゴシック" charset="0"/>
          <a:cs typeface="Arial" pitchFamily="34" charset="0"/>
        </a:defRPr>
      </a:lvl1pPr>
      <a:lvl2pPr marL="742950" indent="-285750" algn="l" rtl="0" eaLnBrk="0" fontAlgn="base" hangingPunct="0">
        <a:spcBef>
          <a:spcPct val="20000"/>
        </a:spcBef>
        <a:spcAft>
          <a:spcPct val="0"/>
        </a:spcAft>
        <a:buClr>
          <a:srgbClr val="92C83E"/>
        </a:buClr>
        <a:buFont typeface="Arial" charset="0"/>
        <a:buChar char="•"/>
        <a:defRPr sz="2800" kern="1200">
          <a:solidFill>
            <a:srgbClr val="073557"/>
          </a:solidFill>
          <a:latin typeface="Arial" pitchFamily="34" charset="0"/>
          <a:ea typeface="Arial" charset="0"/>
          <a:cs typeface="Arial" pitchFamily="34" charset="0"/>
        </a:defRPr>
      </a:lvl2pPr>
      <a:lvl3pPr marL="1143000" indent="-228600" algn="l" rtl="0" eaLnBrk="0" fontAlgn="base" hangingPunct="0">
        <a:spcBef>
          <a:spcPct val="20000"/>
        </a:spcBef>
        <a:spcAft>
          <a:spcPct val="0"/>
        </a:spcAft>
        <a:buClr>
          <a:srgbClr val="92C83E"/>
        </a:buClr>
        <a:buFont typeface="Arial" charset="0"/>
        <a:buChar char="•"/>
        <a:defRPr sz="2400" kern="1200">
          <a:solidFill>
            <a:srgbClr val="073557"/>
          </a:solidFill>
          <a:latin typeface="Arial" pitchFamily="34" charset="0"/>
          <a:ea typeface="Arial" charset="0"/>
          <a:cs typeface="Arial" pitchFamily="34" charset="0"/>
        </a:defRPr>
      </a:lvl3pPr>
      <a:lvl4pPr marL="1600200" indent="-228600" algn="l" rtl="0" eaLnBrk="0" fontAlgn="base" hangingPunct="0">
        <a:spcBef>
          <a:spcPct val="20000"/>
        </a:spcBef>
        <a:spcAft>
          <a:spcPct val="0"/>
        </a:spcAft>
        <a:buClr>
          <a:srgbClr val="92C83E"/>
        </a:buClr>
        <a:buFont typeface="Arial" charset="0"/>
        <a:buChar char="•"/>
        <a:defRPr sz="2000" kern="1200">
          <a:solidFill>
            <a:srgbClr val="073557"/>
          </a:solidFill>
          <a:latin typeface="Arial" pitchFamily="34" charset="0"/>
          <a:ea typeface="Arial" charset="0"/>
          <a:cs typeface="Arial" pitchFamily="34" charset="0"/>
        </a:defRPr>
      </a:lvl4pPr>
      <a:lvl5pPr marL="2057400" indent="-228600" algn="l" rtl="0" eaLnBrk="0" fontAlgn="base" hangingPunct="0">
        <a:spcBef>
          <a:spcPct val="20000"/>
        </a:spcBef>
        <a:spcAft>
          <a:spcPct val="0"/>
        </a:spcAft>
        <a:buClr>
          <a:srgbClr val="92C83E"/>
        </a:buClr>
        <a:buFont typeface="Arial" charset="0"/>
        <a:buChar char="•"/>
        <a:defRPr sz="2000" kern="1200">
          <a:solidFill>
            <a:srgbClr val="073557"/>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7.jpeg"/><Relationship Id="rId1" Type="http://schemas.openxmlformats.org/officeDocument/2006/relationships/slideLayout" Target="../slideLayouts/slideLayout29.xml"/><Relationship Id="rId2"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31.xml"/><Relationship Id="rId2"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28.png"/><Relationship Id="rId3"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30.png"/><Relationship Id="rId3" Type="http://schemas.openxmlformats.org/officeDocument/2006/relationships/image" Target="../media/image3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3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1" Type="http://schemas.openxmlformats.org/officeDocument/2006/relationships/slideLayout" Target="../slideLayouts/slideLayout33.xml"/><Relationship Id="rId2"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37.png"/><Relationship Id="rId1" Type="http://schemas.openxmlformats.org/officeDocument/2006/relationships/slideLayout" Target="../slideLayouts/slideLayout33.xml"/><Relationship Id="rId2" Type="http://schemas.openxmlformats.org/officeDocument/2006/relationships/image" Target="../media/image1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chart" Target="../charts/chart1.xml"/><Relationship Id="rId3"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39.png"/><Relationship Id="rId3" Type="http://schemas.openxmlformats.org/officeDocument/2006/relationships/image" Target="../media/image4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4.png"/><Relationship Id="rId1" Type="http://schemas.openxmlformats.org/officeDocument/2006/relationships/slideLayout" Target="../slideLayouts/slideLayout30.xml"/><Relationship Id="rId2" Type="http://schemas.openxmlformats.org/officeDocument/2006/relationships/image" Target="../media/image4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chart" Target="../charts/char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chart" Target="../charts/char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chart" Target="../charts/char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29.xml"/><Relationship Id="rId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753100"/>
            <a:ext cx="4019550" cy="11080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7586" name="ZoneTexte 18"/>
          <p:cNvSpPr txBox="1">
            <a:spLocks noChangeArrowheads="1"/>
          </p:cNvSpPr>
          <p:nvPr/>
        </p:nvSpPr>
        <p:spPr bwMode="auto">
          <a:xfrm>
            <a:off x="7648575" y="6400800"/>
            <a:ext cx="15541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CA">
                <a:solidFill>
                  <a:srgbClr val="000000"/>
                </a:solidFill>
                <a:latin typeface="Baskerville Old Face" charset="0"/>
                <a:cs typeface="Baskerville Old Face" charset="0"/>
              </a:rPr>
              <a:t>Canada</a:t>
            </a:r>
          </a:p>
        </p:txBody>
      </p:sp>
      <p:grpSp>
        <p:nvGrpSpPr>
          <p:cNvPr id="67587" name="Grouper 19"/>
          <p:cNvGrpSpPr>
            <a:grpSpLocks/>
          </p:cNvGrpSpPr>
          <p:nvPr/>
        </p:nvGrpSpPr>
        <p:grpSpPr bwMode="auto">
          <a:xfrm>
            <a:off x="8509000" y="6508750"/>
            <a:ext cx="155575" cy="87313"/>
            <a:chOff x="5044790" y="7949620"/>
            <a:chExt cx="840755" cy="454266"/>
          </a:xfrm>
        </p:grpSpPr>
        <p:pic>
          <p:nvPicPr>
            <p:cNvPr id="21" name="Image 20"/>
            <p:cNvPicPr>
              <a:picLocks noChangeAspect="1"/>
            </p:cNvPicPr>
            <p:nvPr/>
          </p:nvPicPr>
          <p:blipFill>
            <a:blip r:embed="rId2">
              <a:duotone>
                <a:prstClr val="black"/>
                <a:srgbClr val="FF0303">
                  <a:tint val="45000"/>
                  <a:satMod val="400000"/>
                </a:srgbClr>
              </a:duotone>
              <a:extLst>
                <a:ext uri="{28A0092B-C50C-407E-A947-70E740481C1C}">
                  <a14:useLocalDpi xmlns:a14="http://schemas.microsoft.com/office/drawing/2010/main" val="0"/>
                </a:ext>
              </a:extLst>
            </a:blip>
            <a:srcRect/>
            <a:stretch>
              <a:fillRect/>
            </a:stretch>
          </p:blipFill>
          <p:spPr bwMode="auto">
            <a:xfrm>
              <a:off x="5091700" y="7949620"/>
              <a:ext cx="771638" cy="45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21"/>
            <p:cNvSpPr/>
            <p:nvPr/>
          </p:nvSpPr>
          <p:spPr bwMode="auto">
            <a:xfrm>
              <a:off x="5044790" y="7999176"/>
              <a:ext cx="223057" cy="396448"/>
            </a:xfrm>
            <a:prstGeom prst="rect">
              <a:avLst/>
            </a:prstGeom>
            <a:solidFill>
              <a:srgbClr val="CB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fontAlgn="auto">
                <a:spcBef>
                  <a:spcPts val="0"/>
                </a:spcBef>
                <a:spcAft>
                  <a:spcPts val="0"/>
                </a:spcAft>
                <a:defRPr/>
              </a:pPr>
              <a:endParaRPr lang="fr-FR" sz="400">
                <a:solidFill>
                  <a:prstClr val="black"/>
                </a:solidFill>
                <a:latin typeface="Calibri"/>
              </a:endParaRPr>
            </a:p>
          </p:txBody>
        </p:sp>
        <p:sp>
          <p:nvSpPr>
            <p:cNvPr id="23" name="Rectangle 22"/>
            <p:cNvSpPr/>
            <p:nvPr/>
          </p:nvSpPr>
          <p:spPr bwMode="auto">
            <a:xfrm>
              <a:off x="5662488" y="7999176"/>
              <a:ext cx="223057" cy="396448"/>
            </a:xfrm>
            <a:prstGeom prst="rect">
              <a:avLst/>
            </a:prstGeom>
            <a:solidFill>
              <a:srgbClr val="CB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fontAlgn="auto">
                <a:spcBef>
                  <a:spcPts val="0"/>
                </a:spcBef>
                <a:spcAft>
                  <a:spcPts val="0"/>
                </a:spcAft>
                <a:defRPr/>
              </a:pPr>
              <a:endParaRPr lang="fr-FR" sz="400">
                <a:solidFill>
                  <a:prstClr val="black"/>
                </a:solidFill>
                <a:latin typeface="Calibri"/>
              </a:endParaRPr>
            </a:p>
          </p:txBody>
        </p:sp>
      </p:grpSp>
      <p:sp>
        <p:nvSpPr>
          <p:cNvPr id="31" name="Rectangle 30"/>
          <p:cNvSpPr/>
          <p:nvPr/>
        </p:nvSpPr>
        <p:spPr>
          <a:xfrm>
            <a:off x="3175" y="5478463"/>
            <a:ext cx="3506788" cy="511175"/>
          </a:xfrm>
          <a:prstGeom prst="rect">
            <a:avLst/>
          </a:prstGeom>
          <a:solidFill>
            <a:srgbClr val="00009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fr-FR" sz="1600">
              <a:solidFill>
                <a:prstClr val="white"/>
              </a:solidFill>
              <a:latin typeface="Calibri"/>
            </a:endParaRPr>
          </a:p>
        </p:txBody>
      </p:sp>
      <p:sp>
        <p:nvSpPr>
          <p:cNvPr id="32" name="Rectangle 31"/>
          <p:cNvSpPr/>
          <p:nvPr/>
        </p:nvSpPr>
        <p:spPr>
          <a:xfrm>
            <a:off x="0" y="4960938"/>
            <a:ext cx="3509963" cy="523875"/>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sz="1600">
              <a:solidFill>
                <a:prstClr val="white"/>
              </a:solidFill>
              <a:latin typeface="Calibri"/>
            </a:endParaRPr>
          </a:p>
        </p:txBody>
      </p:sp>
      <p:sp>
        <p:nvSpPr>
          <p:cNvPr id="67590" name="ZoneTexte 9"/>
          <p:cNvSpPr txBox="1">
            <a:spLocks noChangeArrowheads="1"/>
          </p:cNvSpPr>
          <p:nvPr/>
        </p:nvSpPr>
        <p:spPr bwMode="auto">
          <a:xfrm>
            <a:off x="119063" y="4981575"/>
            <a:ext cx="3390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fr-FR">
                <a:solidFill>
                  <a:srgbClr val="FFFFFF"/>
                </a:solidFill>
                <a:latin typeface="Optima" charset="0"/>
                <a:cs typeface="Optima" charset="0"/>
              </a:rPr>
              <a:t>Institut du vieillissement</a:t>
            </a:r>
          </a:p>
        </p:txBody>
      </p:sp>
      <p:sp>
        <p:nvSpPr>
          <p:cNvPr id="67591" name="ZoneTexte 32"/>
          <p:cNvSpPr txBox="1">
            <a:spLocks noChangeArrowheads="1"/>
          </p:cNvSpPr>
          <p:nvPr/>
        </p:nvSpPr>
        <p:spPr bwMode="auto">
          <a:xfrm>
            <a:off x="144463" y="5478463"/>
            <a:ext cx="24145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CA">
                <a:solidFill>
                  <a:srgbClr val="FFFFFF"/>
                </a:solidFill>
                <a:latin typeface="Optima" charset="0"/>
                <a:cs typeface="Optima" charset="0"/>
              </a:rPr>
              <a:t>Institute of Aging</a:t>
            </a:r>
          </a:p>
        </p:txBody>
      </p:sp>
      <p:sp>
        <p:nvSpPr>
          <p:cNvPr id="67592" name="ZoneTexte 33"/>
          <p:cNvSpPr txBox="1">
            <a:spLocks noChangeArrowheads="1"/>
          </p:cNvSpPr>
          <p:nvPr/>
        </p:nvSpPr>
        <p:spPr bwMode="auto">
          <a:xfrm>
            <a:off x="134938" y="5959475"/>
            <a:ext cx="35036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CA" sz="1800">
                <a:solidFill>
                  <a:srgbClr val="000090"/>
                </a:solidFill>
                <a:latin typeface="Gill Sans" charset="0"/>
                <a:cs typeface="Gill Sans" charset="0"/>
              </a:rPr>
              <a:t>LIVING LONGER LIVING BETTER</a:t>
            </a:r>
          </a:p>
        </p:txBody>
      </p:sp>
      <p:sp>
        <p:nvSpPr>
          <p:cNvPr id="67593" name="ZoneTexte 34"/>
          <p:cNvSpPr txBox="1">
            <a:spLocks noChangeArrowheads="1"/>
          </p:cNvSpPr>
          <p:nvPr/>
        </p:nvSpPr>
        <p:spPr bwMode="auto">
          <a:xfrm>
            <a:off x="119063" y="4579938"/>
            <a:ext cx="3538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CA" sz="2000">
                <a:solidFill>
                  <a:srgbClr val="FF6600"/>
                </a:solidFill>
                <a:latin typeface="Gill Sans" charset="0"/>
                <a:cs typeface="Gill Sans" charset="0"/>
              </a:rPr>
              <a:t>VIVRE PLUS VIVRE MIEUX</a:t>
            </a:r>
          </a:p>
        </p:txBody>
      </p:sp>
      <p:sp>
        <p:nvSpPr>
          <p:cNvPr id="36" name="Rectangle 35"/>
          <p:cNvSpPr/>
          <p:nvPr/>
        </p:nvSpPr>
        <p:spPr>
          <a:xfrm flipV="1">
            <a:off x="5637213" y="3119438"/>
            <a:ext cx="3506787" cy="46037"/>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fr-FR" sz="1600">
              <a:solidFill>
                <a:prstClr val="white"/>
              </a:solidFill>
              <a:latin typeface="Calibri"/>
            </a:endParaRPr>
          </a:p>
        </p:txBody>
      </p:sp>
      <p:pic>
        <p:nvPicPr>
          <p:cNvPr id="67595" name="Image 6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9700" y="161925"/>
            <a:ext cx="1938338"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6" name="ZoneTexte 24"/>
          <p:cNvSpPr txBox="1">
            <a:spLocks noChangeArrowheads="1"/>
          </p:cNvSpPr>
          <p:nvPr/>
        </p:nvSpPr>
        <p:spPr bwMode="auto">
          <a:xfrm>
            <a:off x="144463" y="1819789"/>
            <a:ext cx="882173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r" eaLnBrk="1" hangingPunct="1"/>
            <a:r>
              <a:rPr lang="en-CA" sz="5400" dirty="0">
                <a:latin typeface="Optima" charset="0"/>
                <a:cs typeface="Optima" charset="0"/>
              </a:rPr>
              <a:t>The </a:t>
            </a:r>
            <a:r>
              <a:rPr lang="en-CA" sz="5400" dirty="0" smtClean="0">
                <a:latin typeface="Optima" charset="0"/>
                <a:cs typeface="Optima" charset="0"/>
              </a:rPr>
              <a:t>Dementia </a:t>
            </a:r>
            <a:r>
              <a:rPr lang="en-CA" sz="5400" dirty="0">
                <a:latin typeface="Optima" charset="0"/>
                <a:cs typeface="Optima" charset="0"/>
              </a:rPr>
              <a:t>Challenge</a:t>
            </a:r>
            <a:endParaRPr lang="en-CA" sz="2000" dirty="0">
              <a:solidFill>
                <a:srgbClr val="000000"/>
              </a:solidFill>
              <a:latin typeface="Optima" charset="0"/>
              <a:cs typeface="Optima" charset="0"/>
            </a:endParaRPr>
          </a:p>
        </p:txBody>
      </p:sp>
      <p:sp>
        <p:nvSpPr>
          <p:cNvPr id="18" name="Sous-titre 2"/>
          <p:cNvSpPr>
            <a:spLocks noGrp="1"/>
          </p:cNvSpPr>
          <p:nvPr>
            <p:ph type="subTitle" idx="1"/>
          </p:nvPr>
        </p:nvSpPr>
        <p:spPr>
          <a:xfrm>
            <a:off x="609600" y="3208338"/>
            <a:ext cx="8347075" cy="2654300"/>
          </a:xfrm>
        </p:spPr>
        <p:txBody>
          <a:bodyPr>
            <a:noAutofit/>
          </a:bodyPr>
          <a:lstStyle/>
          <a:p>
            <a:pPr marL="0" indent="0" algn="r">
              <a:spcBef>
                <a:spcPts val="0"/>
              </a:spcBef>
              <a:buFont typeface="Arial"/>
              <a:buNone/>
              <a:defRPr/>
            </a:pPr>
            <a:r>
              <a:rPr lang="en-CA" sz="2600" dirty="0" smtClean="0">
                <a:solidFill>
                  <a:schemeClr val="tx1">
                    <a:lumMod val="65000"/>
                    <a:lumOff val="35000"/>
                  </a:schemeClr>
                </a:solidFill>
              </a:rPr>
              <a:t>Yves </a:t>
            </a:r>
            <a:r>
              <a:rPr lang="en-CA" sz="2600" dirty="0" err="1" smtClean="0">
                <a:solidFill>
                  <a:schemeClr val="tx1">
                    <a:lumMod val="65000"/>
                    <a:lumOff val="35000"/>
                  </a:schemeClr>
                </a:solidFill>
              </a:rPr>
              <a:t>Joanette</a:t>
            </a:r>
            <a:r>
              <a:rPr lang="en-CA" sz="2600" dirty="0">
                <a:solidFill>
                  <a:schemeClr val="tx1">
                    <a:lumMod val="65000"/>
                    <a:lumOff val="35000"/>
                  </a:schemeClr>
                </a:solidFill>
              </a:rPr>
              <a:t>, PhD </a:t>
            </a:r>
            <a:r>
              <a:rPr lang="en-CA" sz="2600" dirty="0" smtClean="0">
                <a:solidFill>
                  <a:schemeClr val="tx1">
                    <a:lumMod val="65000"/>
                    <a:lumOff val="35000"/>
                  </a:schemeClr>
                </a:solidFill>
              </a:rPr>
              <a:t>FCAHS</a:t>
            </a:r>
          </a:p>
          <a:p>
            <a:pPr marL="0" indent="0" algn="r">
              <a:spcBef>
                <a:spcPts val="0"/>
              </a:spcBef>
              <a:buFont typeface="Arial"/>
              <a:buNone/>
              <a:defRPr/>
            </a:pPr>
            <a:r>
              <a:rPr lang="en-CA" sz="2000" dirty="0" smtClean="0">
                <a:solidFill>
                  <a:schemeClr val="tx1">
                    <a:lumMod val="65000"/>
                    <a:lumOff val="35000"/>
                  </a:schemeClr>
                </a:solidFill>
              </a:rPr>
              <a:t>Scientific Director, CIHR Institute of Aging</a:t>
            </a:r>
          </a:p>
          <a:p>
            <a:pPr marL="0" indent="0" algn="r">
              <a:spcBef>
                <a:spcPts val="0"/>
              </a:spcBef>
              <a:buFont typeface="Arial"/>
              <a:buNone/>
              <a:defRPr/>
            </a:pPr>
            <a:r>
              <a:rPr lang="en-CA" sz="2000" dirty="0" smtClean="0">
                <a:solidFill>
                  <a:schemeClr val="tx1">
                    <a:lumMod val="65000"/>
                    <a:lumOff val="35000"/>
                  </a:schemeClr>
                </a:solidFill>
              </a:rPr>
              <a:t>Lead, CIHR </a:t>
            </a:r>
            <a:r>
              <a:rPr lang="en-CA" sz="2000" dirty="0">
                <a:solidFill>
                  <a:schemeClr val="tx1">
                    <a:lumMod val="65000"/>
                    <a:lumOff val="35000"/>
                  </a:schemeClr>
                </a:solidFill>
              </a:rPr>
              <a:t>Dementia Research </a:t>
            </a:r>
            <a:r>
              <a:rPr lang="en-CA" sz="2000" dirty="0" smtClean="0">
                <a:solidFill>
                  <a:schemeClr val="tx1">
                    <a:lumMod val="65000"/>
                    <a:lumOff val="35000"/>
                  </a:schemeClr>
                </a:solidFill>
              </a:rPr>
              <a:t>Strategy</a:t>
            </a:r>
          </a:p>
          <a:p>
            <a:pPr marL="0" indent="0" algn="r">
              <a:buFont typeface="Arial"/>
              <a:buNone/>
              <a:defRPr/>
            </a:pPr>
            <a:endParaRPr lang="en-CA" sz="2600" dirty="0">
              <a:solidFill>
                <a:schemeClr val="tx1">
                  <a:lumMod val="65000"/>
                  <a:lumOff val="35000"/>
                </a:schemeClr>
              </a:solidFill>
            </a:endParaRPr>
          </a:p>
          <a:p>
            <a:pPr marL="0" indent="0" algn="r">
              <a:spcBef>
                <a:spcPts val="0"/>
              </a:spcBef>
              <a:buFont typeface="Arial"/>
              <a:buNone/>
              <a:defRPr/>
            </a:pPr>
            <a:r>
              <a:rPr lang="en-CA" sz="2000" dirty="0" smtClean="0">
                <a:solidFill>
                  <a:schemeClr val="tx1">
                    <a:lumMod val="65000"/>
                    <a:lumOff val="35000"/>
                  </a:schemeClr>
                </a:solidFill>
              </a:rPr>
              <a:t>Canadian Academy of Health Science</a:t>
            </a:r>
          </a:p>
          <a:p>
            <a:pPr marL="0" indent="0" algn="r">
              <a:spcBef>
                <a:spcPts val="0"/>
              </a:spcBef>
              <a:buFont typeface="Arial"/>
              <a:buNone/>
              <a:defRPr/>
            </a:pPr>
            <a:r>
              <a:rPr lang="en-CA" sz="2000" dirty="0" smtClean="0">
                <a:solidFill>
                  <a:schemeClr val="tx1">
                    <a:lumMod val="65000"/>
                    <a:lumOff val="35000"/>
                  </a:schemeClr>
                </a:solidFill>
              </a:rPr>
              <a:t>2015 Forum and Annual General Meeting</a:t>
            </a:r>
          </a:p>
          <a:p>
            <a:pPr marL="0" indent="0" algn="r">
              <a:spcBef>
                <a:spcPts val="0"/>
              </a:spcBef>
              <a:buFont typeface="Arial"/>
              <a:buNone/>
              <a:defRPr/>
            </a:pPr>
            <a:r>
              <a:rPr lang="en-CA" sz="2000" dirty="0" smtClean="0">
                <a:solidFill>
                  <a:schemeClr val="tx1">
                    <a:lumMod val="65000"/>
                    <a:lumOff val="35000"/>
                  </a:schemeClr>
                </a:solidFill>
              </a:rPr>
              <a:t>September 15</a:t>
            </a:r>
            <a:r>
              <a:rPr lang="en-CA" sz="2000" dirty="0">
                <a:solidFill>
                  <a:schemeClr val="tx1">
                    <a:lumMod val="65000"/>
                    <a:lumOff val="35000"/>
                  </a:schemeClr>
                </a:solidFill>
              </a:rPr>
              <a:t> </a:t>
            </a:r>
            <a:endParaRPr lang="en-CA" sz="2000" dirty="0" smtClean="0">
              <a:solidFill>
                <a:schemeClr val="tx1">
                  <a:lumMod val="65000"/>
                  <a:lumOff val="35000"/>
                </a:schemeClr>
              </a:solidFill>
            </a:endParaRPr>
          </a:p>
        </p:txBody>
      </p:sp>
      <p:pic>
        <p:nvPicPr>
          <p:cNvPr id="19" name="Picture 10" descr="CAHS_shiel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2792" y="0"/>
            <a:ext cx="1421208" cy="188214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re 1"/>
          <p:cNvSpPr txBox="1">
            <a:spLocks/>
          </p:cNvSpPr>
          <p:nvPr/>
        </p:nvSpPr>
        <p:spPr bwMode="auto">
          <a:xfrm>
            <a:off x="914400" y="203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r" eaLnBrk="1" hangingPunct="1"/>
            <a:r>
              <a:rPr lang="fr-FR" sz="3600">
                <a:solidFill>
                  <a:srgbClr val="000000"/>
                </a:solidFill>
                <a:latin typeface="Optima" charset="0"/>
                <a:cs typeface="Optima" charset="0"/>
              </a:rPr>
              <a:t>% of Growth of Population </a:t>
            </a:r>
            <a:r>
              <a:rPr lang="fr-FR" sz="3600" b="1">
                <a:solidFill>
                  <a:srgbClr val="000000"/>
                </a:solidFill>
                <a:latin typeface="Optima" charset="0"/>
                <a:cs typeface="Optima" charset="0"/>
              </a:rPr>
              <a:t>2005-2040</a:t>
            </a:r>
            <a:r>
              <a:rPr lang="fr-FR" sz="3600">
                <a:solidFill>
                  <a:srgbClr val="000000"/>
                </a:solidFill>
                <a:latin typeface="Optima" charset="0"/>
                <a:cs typeface="Optima" charset="0"/>
              </a:rPr>
              <a:t> </a:t>
            </a:r>
            <a:endParaRPr lang="fr-FR" sz="3600" b="1">
              <a:solidFill>
                <a:srgbClr val="000000"/>
              </a:solidFill>
              <a:latin typeface="Optima" charset="0"/>
              <a:cs typeface="Optima" charset="0"/>
            </a:endParaRPr>
          </a:p>
        </p:txBody>
      </p:sp>
      <p:sp>
        <p:nvSpPr>
          <p:cNvPr id="2" name="ZoneTexte 1"/>
          <p:cNvSpPr txBox="1"/>
          <p:nvPr/>
        </p:nvSpPr>
        <p:spPr>
          <a:xfrm>
            <a:off x="656837" y="2193893"/>
            <a:ext cx="1782485" cy="2641749"/>
          </a:xfrm>
          <a:prstGeom prst="rect">
            <a:avLst/>
          </a:prstGeom>
          <a:noFill/>
        </p:spPr>
        <p:txBody>
          <a:bodyPr wrap="none" rtlCol="0">
            <a:spAutoFit/>
          </a:bodyPr>
          <a:lstStyle/>
          <a:p>
            <a:pPr algn="r">
              <a:lnSpc>
                <a:spcPct val="150000"/>
              </a:lnSpc>
            </a:pPr>
            <a:r>
              <a:rPr lang="fr-CA" sz="2800" dirty="0" smtClean="0">
                <a:latin typeface="Optima"/>
                <a:cs typeface="Optima"/>
              </a:rPr>
              <a:t>All </a:t>
            </a:r>
            <a:r>
              <a:rPr lang="fr-CA" sz="2800" dirty="0" err="1" smtClean="0">
                <a:latin typeface="Optima"/>
                <a:cs typeface="Optima"/>
              </a:rPr>
              <a:t>Ages</a:t>
            </a:r>
            <a:endParaRPr lang="fr-CA" sz="2800" dirty="0" smtClean="0">
              <a:latin typeface="Optima"/>
              <a:cs typeface="Optima"/>
            </a:endParaRPr>
          </a:p>
          <a:p>
            <a:pPr algn="r">
              <a:lnSpc>
                <a:spcPct val="150000"/>
              </a:lnSpc>
            </a:pPr>
            <a:r>
              <a:rPr lang="fr-CA" sz="2800" dirty="0" smtClean="0">
                <a:latin typeface="Optima"/>
                <a:cs typeface="Optima"/>
              </a:rPr>
              <a:t>65-84</a:t>
            </a:r>
          </a:p>
          <a:p>
            <a:pPr algn="r">
              <a:lnSpc>
                <a:spcPct val="150000"/>
              </a:lnSpc>
            </a:pPr>
            <a:r>
              <a:rPr lang="fr-CA" sz="2800" dirty="0" smtClean="0">
                <a:latin typeface="Optima"/>
                <a:cs typeface="Optima"/>
              </a:rPr>
              <a:t>85-99</a:t>
            </a:r>
          </a:p>
          <a:p>
            <a:pPr algn="r">
              <a:lnSpc>
                <a:spcPct val="150000"/>
              </a:lnSpc>
            </a:pPr>
            <a:r>
              <a:rPr lang="fr-CA" sz="2800" dirty="0" smtClean="0">
                <a:latin typeface="Optima"/>
                <a:cs typeface="Optima"/>
              </a:rPr>
              <a:t>100 and +</a:t>
            </a:r>
            <a:endParaRPr lang="fr-CA" sz="2800" dirty="0">
              <a:latin typeface="Optima"/>
              <a:cs typeface="Optima"/>
            </a:endParaRPr>
          </a:p>
        </p:txBody>
      </p:sp>
      <p:grpSp>
        <p:nvGrpSpPr>
          <p:cNvPr id="5" name="Grouper 4"/>
          <p:cNvGrpSpPr/>
          <p:nvPr/>
        </p:nvGrpSpPr>
        <p:grpSpPr>
          <a:xfrm>
            <a:off x="2439322" y="2461152"/>
            <a:ext cx="6773250" cy="2368345"/>
            <a:chOff x="2439322" y="2461152"/>
            <a:chExt cx="6773250" cy="2368345"/>
          </a:xfrm>
        </p:grpSpPr>
        <p:sp>
          <p:nvSpPr>
            <p:cNvPr id="3" name="Rectangle 2"/>
            <p:cNvSpPr/>
            <p:nvPr/>
          </p:nvSpPr>
          <p:spPr>
            <a:xfrm>
              <a:off x="2439322" y="2461152"/>
              <a:ext cx="701401" cy="433163"/>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a:p>
          </p:txBody>
        </p:sp>
        <p:sp>
          <p:nvSpPr>
            <p:cNvPr id="6" name="Rectangle 5"/>
            <p:cNvSpPr/>
            <p:nvPr/>
          </p:nvSpPr>
          <p:spPr>
            <a:xfrm>
              <a:off x="2439322" y="3115627"/>
              <a:ext cx="1597341" cy="433163"/>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a:p>
          </p:txBody>
        </p:sp>
        <p:sp>
          <p:nvSpPr>
            <p:cNvPr id="7" name="Rectangle 6"/>
            <p:cNvSpPr/>
            <p:nvPr/>
          </p:nvSpPr>
          <p:spPr>
            <a:xfrm>
              <a:off x="2439322" y="3716149"/>
              <a:ext cx="3103701" cy="433163"/>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a:p>
          </p:txBody>
        </p:sp>
        <p:sp>
          <p:nvSpPr>
            <p:cNvPr id="8" name="Rectangle 7"/>
            <p:cNvSpPr/>
            <p:nvPr/>
          </p:nvSpPr>
          <p:spPr>
            <a:xfrm>
              <a:off x="2439322" y="4343412"/>
              <a:ext cx="5555229" cy="433163"/>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a:p>
          </p:txBody>
        </p:sp>
        <p:sp>
          <p:nvSpPr>
            <p:cNvPr id="4" name="ZoneTexte 3"/>
            <p:cNvSpPr txBox="1"/>
            <p:nvPr/>
          </p:nvSpPr>
          <p:spPr>
            <a:xfrm>
              <a:off x="3338034" y="2470996"/>
              <a:ext cx="987033" cy="461665"/>
            </a:xfrm>
            <a:prstGeom prst="rect">
              <a:avLst/>
            </a:prstGeom>
            <a:noFill/>
          </p:spPr>
          <p:txBody>
            <a:bodyPr wrap="none" rtlCol="0">
              <a:spAutoFit/>
            </a:bodyPr>
            <a:lstStyle/>
            <a:p>
              <a:r>
                <a:rPr lang="fr-CA" sz="2400" dirty="0" smtClean="0">
                  <a:latin typeface="Optima"/>
                  <a:cs typeface="Optima"/>
                </a:rPr>
                <a:t>+35%</a:t>
              </a:r>
              <a:endParaRPr lang="fr-CA" sz="2400" dirty="0">
                <a:latin typeface="Optima"/>
                <a:cs typeface="Optima"/>
              </a:endParaRPr>
            </a:p>
          </p:txBody>
        </p:sp>
        <p:sp>
          <p:nvSpPr>
            <p:cNvPr id="11" name="ZoneTexte 10"/>
            <p:cNvSpPr txBox="1"/>
            <p:nvPr/>
          </p:nvSpPr>
          <p:spPr>
            <a:xfrm>
              <a:off x="4247560" y="3126683"/>
              <a:ext cx="1158157" cy="461665"/>
            </a:xfrm>
            <a:prstGeom prst="rect">
              <a:avLst/>
            </a:prstGeom>
            <a:noFill/>
          </p:spPr>
          <p:txBody>
            <a:bodyPr wrap="none" rtlCol="0">
              <a:spAutoFit/>
            </a:bodyPr>
            <a:lstStyle/>
            <a:p>
              <a:r>
                <a:rPr lang="fr-CA" sz="2400" dirty="0" smtClean="0">
                  <a:latin typeface="Optima"/>
                  <a:cs typeface="Optima"/>
                </a:rPr>
                <a:t>+164%</a:t>
              </a:r>
              <a:endParaRPr lang="fr-CA" sz="2400" dirty="0">
                <a:latin typeface="Optima"/>
                <a:cs typeface="Optima"/>
              </a:endParaRPr>
            </a:p>
          </p:txBody>
        </p:sp>
        <p:sp>
          <p:nvSpPr>
            <p:cNvPr id="12" name="ZoneTexte 11"/>
            <p:cNvSpPr txBox="1"/>
            <p:nvPr/>
          </p:nvSpPr>
          <p:spPr>
            <a:xfrm>
              <a:off x="5804125" y="3737050"/>
              <a:ext cx="1158157" cy="461665"/>
            </a:xfrm>
            <a:prstGeom prst="rect">
              <a:avLst/>
            </a:prstGeom>
            <a:noFill/>
          </p:spPr>
          <p:txBody>
            <a:bodyPr wrap="none" rtlCol="0">
              <a:spAutoFit/>
            </a:bodyPr>
            <a:lstStyle/>
            <a:p>
              <a:r>
                <a:rPr lang="fr-CA" sz="2400" dirty="0" smtClean="0">
                  <a:latin typeface="Optima"/>
                  <a:cs typeface="Optima"/>
                </a:rPr>
                <a:t>+301%</a:t>
              </a:r>
              <a:endParaRPr lang="fr-CA" sz="2400" dirty="0">
                <a:latin typeface="Optima"/>
                <a:cs typeface="Optima"/>
              </a:endParaRPr>
            </a:p>
          </p:txBody>
        </p:sp>
        <p:sp>
          <p:nvSpPr>
            <p:cNvPr id="13" name="ZoneTexte 12"/>
            <p:cNvSpPr txBox="1"/>
            <p:nvPr/>
          </p:nvSpPr>
          <p:spPr>
            <a:xfrm>
              <a:off x="8054415" y="4367832"/>
              <a:ext cx="1158157" cy="461665"/>
            </a:xfrm>
            <a:prstGeom prst="rect">
              <a:avLst/>
            </a:prstGeom>
            <a:noFill/>
          </p:spPr>
          <p:txBody>
            <a:bodyPr wrap="none" rtlCol="0">
              <a:spAutoFit/>
            </a:bodyPr>
            <a:lstStyle/>
            <a:p>
              <a:r>
                <a:rPr lang="fr-CA" sz="2400" dirty="0" smtClean="0">
                  <a:latin typeface="Optima"/>
                  <a:cs typeface="Optima"/>
                </a:rPr>
                <a:t>+746%</a:t>
              </a:r>
              <a:endParaRPr lang="fr-CA" sz="2400" dirty="0">
                <a:latin typeface="Optima"/>
                <a:cs typeface="Optima"/>
              </a:endParaRPr>
            </a:p>
          </p:txBody>
        </p:sp>
      </p:grpSp>
      <p:sp>
        <p:nvSpPr>
          <p:cNvPr id="9" name="ZoneTexte 8"/>
          <p:cNvSpPr txBox="1"/>
          <p:nvPr/>
        </p:nvSpPr>
        <p:spPr>
          <a:xfrm>
            <a:off x="5804125" y="5857542"/>
            <a:ext cx="3176275" cy="523220"/>
          </a:xfrm>
          <a:prstGeom prst="rect">
            <a:avLst/>
          </a:prstGeom>
          <a:noFill/>
        </p:spPr>
        <p:txBody>
          <a:bodyPr wrap="none" rtlCol="0">
            <a:spAutoFit/>
          </a:bodyPr>
          <a:lstStyle/>
          <a:p>
            <a:pPr algn="r"/>
            <a:r>
              <a:rPr lang="fr-CA" sz="1400" dirty="0" smtClean="0">
                <a:latin typeface="Optima"/>
                <a:cs typeface="Optima"/>
              </a:rPr>
              <a:t>Source: US </a:t>
            </a:r>
            <a:r>
              <a:rPr lang="fr-CA" sz="1400" dirty="0" err="1" smtClean="0">
                <a:latin typeface="Optima"/>
                <a:cs typeface="Optima"/>
              </a:rPr>
              <a:t>Census</a:t>
            </a:r>
            <a:r>
              <a:rPr lang="fr-CA" sz="1400" dirty="0" smtClean="0">
                <a:latin typeface="Optima"/>
                <a:cs typeface="Optima"/>
              </a:rPr>
              <a:t> Bureau</a:t>
            </a:r>
          </a:p>
          <a:p>
            <a:pPr algn="r"/>
            <a:r>
              <a:rPr lang="fr-CA" sz="1400" dirty="0" err="1" smtClean="0">
                <a:latin typeface="Optima"/>
                <a:cs typeface="Optima"/>
              </a:rPr>
              <a:t>Inspired</a:t>
            </a:r>
            <a:r>
              <a:rPr lang="fr-CA" sz="1400" dirty="0" smtClean="0">
                <a:latin typeface="Optima"/>
                <a:cs typeface="Optima"/>
              </a:rPr>
              <a:t> by </a:t>
            </a:r>
            <a:r>
              <a:rPr lang="fr-CA" sz="1400" dirty="0" err="1" smtClean="0">
                <a:latin typeface="Optima"/>
                <a:cs typeface="Optima"/>
              </a:rPr>
              <a:t>Daigo</a:t>
            </a:r>
            <a:r>
              <a:rPr lang="fr-CA" sz="1400" dirty="0" smtClean="0">
                <a:latin typeface="Optima"/>
                <a:cs typeface="Optima"/>
              </a:rPr>
              <a:t> </a:t>
            </a:r>
            <a:r>
              <a:rPr lang="fr-CA" sz="1400" dirty="0" err="1" smtClean="0">
                <a:latin typeface="Optima"/>
                <a:cs typeface="Optima"/>
              </a:rPr>
              <a:t>Fujirawa</a:t>
            </a:r>
            <a:r>
              <a:rPr lang="fr-CA" sz="1400" dirty="0">
                <a:latin typeface="Optima"/>
                <a:cs typeface="Optima"/>
              </a:rPr>
              <a:t>/</a:t>
            </a:r>
            <a:r>
              <a:rPr lang="fr-CA" sz="1400" dirty="0" smtClean="0">
                <a:latin typeface="Optima"/>
                <a:cs typeface="Optima"/>
              </a:rPr>
              <a:t>Globe Staff</a:t>
            </a:r>
            <a:endParaRPr lang="fr-CA" sz="1400" dirty="0">
              <a:latin typeface="Optima"/>
              <a:cs typeface="Optima"/>
            </a:endParaRPr>
          </a:p>
        </p:txBody>
      </p:sp>
    </p:spTree>
    <p:extLst>
      <p:ext uri="{BB962C8B-B14F-4D97-AF65-F5344CB8AC3E}">
        <p14:creationId xmlns:p14="http://schemas.microsoft.com/office/powerpoint/2010/main" val="3415563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Imag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93700"/>
            <a:ext cx="9144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0" name="Imag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3375" y="0"/>
            <a:ext cx="80899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1" name="Imag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53175" y="5575300"/>
            <a:ext cx="2790825"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379186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657600" y="4722813"/>
            <a:ext cx="2193925" cy="140811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105475" name="Titre 1"/>
          <p:cNvSpPr>
            <a:spLocks noGrp="1"/>
          </p:cNvSpPr>
          <p:nvPr>
            <p:ph type="title"/>
          </p:nvPr>
        </p:nvSpPr>
        <p:spPr bwMode="auto">
          <a:xfrm>
            <a:off x="2251075" y="6246813"/>
            <a:ext cx="5410200" cy="611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sz="1500">
                <a:solidFill>
                  <a:srgbClr val="000000"/>
                </a:solidFill>
                <a:latin typeface="Optima" charset="0"/>
                <a:cs typeface="Optima" charset="0"/>
              </a:rPr>
              <a:t>Source: </a:t>
            </a:r>
            <a:r>
              <a:rPr lang="fr-FR" sz="1500">
                <a:solidFill>
                  <a:srgbClr val="000000"/>
                </a:solidFill>
                <a:latin typeface="Optima" charset="0"/>
                <a:cs typeface="Optima" charset="0"/>
              </a:rPr>
              <a:t>Martin Prince 2015 - The Global Observatory for Ageing and Dementia Care, King’s College London </a:t>
            </a:r>
            <a:endParaRPr lang="en-US" sz="1500">
              <a:solidFill>
                <a:srgbClr val="000000"/>
              </a:solidFill>
              <a:latin typeface="Optima" charset="0"/>
              <a:cs typeface="Optima" charset="0"/>
            </a:endParaRPr>
          </a:p>
        </p:txBody>
      </p:sp>
      <p:pic>
        <p:nvPicPr>
          <p:cNvPr id="2" name="Image 1"/>
          <p:cNvPicPr>
            <a:picLocks noChangeAspect="1"/>
          </p:cNvPicPr>
          <p:nvPr/>
        </p:nvPicPr>
        <p:blipFill>
          <a:blip r:embed="rId2"/>
          <a:stretch>
            <a:fillRect/>
          </a:stretch>
        </p:blipFill>
        <p:spPr>
          <a:xfrm>
            <a:off x="-71698" y="0"/>
            <a:ext cx="9215698" cy="6860458"/>
          </a:xfrm>
          <a:prstGeom prst="rect">
            <a:avLst/>
          </a:prstGeom>
        </p:spPr>
      </p:pic>
      <p:sp>
        <p:nvSpPr>
          <p:cNvPr id="3" name="Ellipse 2"/>
          <p:cNvSpPr/>
          <p:nvPr/>
        </p:nvSpPr>
        <p:spPr>
          <a:xfrm>
            <a:off x="7968672" y="1116329"/>
            <a:ext cx="962796" cy="1003672"/>
          </a:xfrm>
          <a:prstGeom prst="ellipse">
            <a:avLst/>
          </a:prstGeom>
          <a:noFill/>
          <a:ln w="1270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 name="Rectangle à coins arrondis 3"/>
          <p:cNvSpPr/>
          <p:nvPr/>
        </p:nvSpPr>
        <p:spPr>
          <a:xfrm>
            <a:off x="6063565" y="2201934"/>
            <a:ext cx="921826" cy="327730"/>
          </a:xfrm>
          <a:prstGeom prst="roundRect">
            <a:avLst/>
          </a:prstGeom>
          <a:solidFill>
            <a:srgbClr val="A3E3B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CA" dirty="0" smtClean="0">
                <a:solidFill>
                  <a:schemeClr val="tx1"/>
                </a:solidFill>
              </a:rPr>
              <a:t>4.73</a:t>
            </a:r>
            <a:endParaRPr lang="en-CA" dirty="0">
              <a:solidFill>
                <a:schemeClr val="tx1"/>
              </a:solidFill>
            </a:endParaRPr>
          </a:p>
        </p:txBody>
      </p:sp>
      <p:sp>
        <p:nvSpPr>
          <p:cNvPr id="8" name="Rectangle à coins arrondis 7"/>
          <p:cNvSpPr/>
          <p:nvPr/>
        </p:nvSpPr>
        <p:spPr>
          <a:xfrm>
            <a:off x="6391204" y="3400196"/>
            <a:ext cx="696612" cy="327730"/>
          </a:xfrm>
          <a:prstGeom prst="roundRect">
            <a:avLst/>
          </a:prstGeom>
          <a:solidFill>
            <a:srgbClr val="0B5A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solidFill>
                <a:schemeClr val="tx1"/>
              </a:solidFill>
            </a:endParaRPr>
          </a:p>
        </p:txBody>
      </p:sp>
      <p:sp>
        <p:nvSpPr>
          <p:cNvPr id="9" name="Rectangle à coins arrondis 8"/>
          <p:cNvSpPr/>
          <p:nvPr/>
        </p:nvSpPr>
        <p:spPr>
          <a:xfrm>
            <a:off x="7835519" y="3644769"/>
            <a:ext cx="921826" cy="327730"/>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CA" dirty="0" smtClean="0">
                <a:solidFill>
                  <a:schemeClr val="tx1"/>
                </a:solidFill>
              </a:rPr>
              <a:t>8.68</a:t>
            </a:r>
            <a:endParaRPr lang="en-CA" dirty="0">
              <a:solidFill>
                <a:schemeClr val="tx1"/>
              </a:solidFill>
            </a:endParaRPr>
          </a:p>
        </p:txBody>
      </p:sp>
      <p:sp>
        <p:nvSpPr>
          <p:cNvPr id="10" name="Rectangle à coins arrondis 9"/>
          <p:cNvSpPr/>
          <p:nvPr/>
        </p:nvSpPr>
        <p:spPr>
          <a:xfrm>
            <a:off x="3482453" y="2253142"/>
            <a:ext cx="636060" cy="327730"/>
          </a:xfrm>
          <a:prstGeom prst="round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CA" dirty="0" smtClean="0">
                <a:solidFill>
                  <a:schemeClr val="tx1"/>
                </a:solidFill>
              </a:rPr>
              <a:t>16.0</a:t>
            </a:r>
            <a:endParaRPr lang="en-CA" dirty="0">
              <a:solidFill>
                <a:schemeClr val="tx1"/>
              </a:solidFill>
            </a:endParaRPr>
          </a:p>
        </p:txBody>
      </p:sp>
      <p:sp>
        <p:nvSpPr>
          <p:cNvPr id="11" name="Rectangle à coins arrondis 10"/>
          <p:cNvSpPr/>
          <p:nvPr/>
        </p:nvSpPr>
        <p:spPr>
          <a:xfrm>
            <a:off x="1075462" y="2538683"/>
            <a:ext cx="809159" cy="327730"/>
          </a:xfrm>
          <a:prstGeom prst="roundRect">
            <a:avLst/>
          </a:prstGeom>
          <a:solidFill>
            <a:srgbClr val="B0AED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CA" dirty="0" smtClean="0">
                <a:solidFill>
                  <a:schemeClr val="tx1"/>
                </a:solidFill>
              </a:rPr>
              <a:t>11.74</a:t>
            </a:r>
            <a:endParaRPr lang="en-CA" dirty="0">
              <a:solidFill>
                <a:schemeClr val="tx1"/>
              </a:solidFill>
            </a:endParaRPr>
          </a:p>
        </p:txBody>
      </p:sp>
      <p:sp>
        <p:nvSpPr>
          <p:cNvPr id="12" name="Rectangle à coins arrondis 11"/>
          <p:cNvSpPr/>
          <p:nvPr/>
        </p:nvSpPr>
        <p:spPr>
          <a:xfrm>
            <a:off x="6391204" y="5580423"/>
            <a:ext cx="696612" cy="327730"/>
          </a:xfrm>
          <a:prstGeom prst="roundRect">
            <a:avLst/>
          </a:prstGeom>
          <a:solidFill>
            <a:srgbClr val="6C6C6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solidFill>
                <a:schemeClr val="tx1"/>
              </a:solidFill>
            </a:endParaRPr>
          </a:p>
        </p:txBody>
      </p:sp>
      <p:sp>
        <p:nvSpPr>
          <p:cNvPr id="13" name="Rectangle à coins arrondis 12"/>
          <p:cNvSpPr/>
          <p:nvPr/>
        </p:nvSpPr>
        <p:spPr>
          <a:xfrm>
            <a:off x="4250641" y="3808634"/>
            <a:ext cx="901341" cy="400644"/>
          </a:xfrm>
          <a:prstGeom prst="roundRect">
            <a:avLst/>
          </a:prstGeom>
          <a:solidFill>
            <a:srgbClr val="B3B3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CA" dirty="0" smtClean="0">
                <a:solidFill>
                  <a:schemeClr val="tx1"/>
                </a:solidFill>
              </a:rPr>
              <a:t>12.35</a:t>
            </a:r>
            <a:endParaRPr lang="en-CA" dirty="0">
              <a:solidFill>
                <a:schemeClr val="tx1"/>
              </a:solidFill>
            </a:endParaRPr>
          </a:p>
        </p:txBody>
      </p:sp>
      <p:sp>
        <p:nvSpPr>
          <p:cNvPr id="5" name="Rectangle 4"/>
          <p:cNvSpPr/>
          <p:nvPr/>
        </p:nvSpPr>
        <p:spPr>
          <a:xfrm>
            <a:off x="2038960" y="4510080"/>
            <a:ext cx="717091" cy="120960"/>
          </a:xfrm>
          <a:prstGeom prst="rect">
            <a:avLst/>
          </a:prstGeom>
          <a:solidFill>
            <a:srgbClr val="FEA0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5" name="Rectangle 14"/>
          <p:cNvSpPr/>
          <p:nvPr/>
        </p:nvSpPr>
        <p:spPr>
          <a:xfrm>
            <a:off x="2038960" y="4631040"/>
            <a:ext cx="812128" cy="302400"/>
          </a:xfrm>
          <a:prstGeom prst="rect">
            <a:avLst/>
          </a:prstGeom>
          <a:solidFill>
            <a:srgbClr val="FB000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7" name="ZoneTexte 6"/>
          <p:cNvSpPr txBox="1"/>
          <p:nvPr/>
        </p:nvSpPr>
        <p:spPr>
          <a:xfrm>
            <a:off x="7144635" y="6449250"/>
            <a:ext cx="1260807" cy="400110"/>
          </a:xfrm>
          <a:prstGeom prst="rect">
            <a:avLst/>
          </a:prstGeom>
          <a:noFill/>
          <a:ln w="28575" cmpd="sng">
            <a:solidFill>
              <a:srgbClr val="FB0006"/>
            </a:solidFill>
          </a:ln>
        </p:spPr>
        <p:txBody>
          <a:bodyPr wrap="none" rtlCol="0">
            <a:spAutoFit/>
          </a:bodyPr>
          <a:lstStyle/>
          <a:p>
            <a:pPr algn="ctr"/>
            <a:r>
              <a:rPr lang="en-CA" sz="1000" dirty="0" smtClean="0"/>
              <a:t>Courtesy of</a:t>
            </a:r>
          </a:p>
          <a:p>
            <a:pPr algn="ctr"/>
            <a:r>
              <a:rPr lang="en-CA" sz="1000" dirty="0" smtClean="0"/>
              <a:t>Martin Prince (2015)</a:t>
            </a:r>
            <a:endParaRPr lang="en-CA" sz="1000" dirty="0"/>
          </a:p>
        </p:txBody>
      </p:sp>
    </p:spTree>
    <p:extLst>
      <p:ext uri="{BB962C8B-B14F-4D97-AF65-F5344CB8AC3E}">
        <p14:creationId xmlns:p14="http://schemas.microsoft.com/office/powerpoint/2010/main" val="357638037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CA" sz="4000" b="1" dirty="0"/>
              <a:t>Dementia </a:t>
            </a:r>
            <a:r>
              <a:rPr lang="en-CA" sz="4000" dirty="0" smtClean="0"/>
              <a:t>–</a:t>
            </a:r>
            <a:r>
              <a:rPr lang="en-CA" sz="4000" b="1" dirty="0" smtClean="0"/>
              <a:t> A </a:t>
            </a:r>
            <a:r>
              <a:rPr lang="en-CA" sz="4000" b="1" dirty="0"/>
              <a:t>Public Health </a:t>
            </a:r>
            <a:r>
              <a:rPr lang="en-CA" sz="4000" b="1" dirty="0" smtClean="0"/>
              <a:t>Issue</a:t>
            </a:r>
            <a:endParaRPr lang="en-US" sz="4000" dirty="0"/>
          </a:p>
        </p:txBody>
      </p:sp>
      <p:sp>
        <p:nvSpPr>
          <p:cNvPr id="3" name="Content Placeholder 2"/>
          <p:cNvSpPr>
            <a:spLocks noGrp="1"/>
          </p:cNvSpPr>
          <p:nvPr>
            <p:ph idx="1"/>
          </p:nvPr>
        </p:nvSpPr>
        <p:spPr>
          <a:xfrm>
            <a:off x="381000" y="1600200"/>
            <a:ext cx="8610600" cy="1828800"/>
          </a:xfrm>
        </p:spPr>
        <p:txBody>
          <a:bodyPr>
            <a:normAutofit/>
          </a:bodyPr>
          <a:lstStyle/>
          <a:p>
            <a:r>
              <a:rPr lang="en-CA" sz="2600" b="1" dirty="0" smtClean="0">
                <a:solidFill>
                  <a:srgbClr val="7030A0"/>
                </a:solidFill>
              </a:rPr>
              <a:t>Alzheimer’s disease </a:t>
            </a:r>
            <a:r>
              <a:rPr lang="en-CA" sz="2600" dirty="0" smtClean="0"/>
              <a:t>is </a:t>
            </a:r>
            <a:r>
              <a:rPr lang="en-CA" sz="2600" dirty="0"/>
              <a:t>the most </a:t>
            </a:r>
            <a:r>
              <a:rPr lang="en-CA" sz="2600" dirty="0" smtClean="0"/>
              <a:t>common form </a:t>
            </a:r>
            <a:r>
              <a:rPr lang="en-CA" sz="2600" dirty="0"/>
              <a:t>of dementia</a:t>
            </a:r>
            <a:r>
              <a:rPr lang="en-CA" sz="2600" dirty="0" smtClean="0"/>
              <a:t>.</a:t>
            </a:r>
          </a:p>
          <a:p>
            <a:r>
              <a:rPr lang="en-CA" sz="2400" dirty="0" smtClean="0"/>
              <a:t>Every </a:t>
            </a:r>
            <a:r>
              <a:rPr lang="en-CA" sz="2400" b="1" dirty="0">
                <a:solidFill>
                  <a:srgbClr val="7030A0"/>
                </a:solidFill>
              </a:rPr>
              <a:t>4 </a:t>
            </a:r>
            <a:r>
              <a:rPr lang="en-CA" sz="2400" b="1" dirty="0" smtClean="0">
                <a:solidFill>
                  <a:srgbClr val="7030A0"/>
                </a:solidFill>
              </a:rPr>
              <a:t>seconds </a:t>
            </a:r>
            <a:r>
              <a:rPr lang="en-CA" sz="2400" dirty="0" smtClean="0"/>
              <a:t>somebody in the world is diagnosed with dementia.</a:t>
            </a:r>
            <a:endParaRPr lang="en-US" sz="2400" dirty="0"/>
          </a:p>
          <a:p>
            <a:endParaRPr lang="en-CA"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9410"/>
          <a:stretch/>
        </p:blipFill>
        <p:spPr>
          <a:xfrm>
            <a:off x="304800" y="3352800"/>
            <a:ext cx="3962400" cy="319151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8334" y="3810000"/>
            <a:ext cx="3537411" cy="1668211"/>
          </a:xfrm>
          <a:prstGeom prst="rect">
            <a:avLst/>
          </a:prstGeom>
        </p:spPr>
      </p:pic>
      <p:sp>
        <p:nvSpPr>
          <p:cNvPr id="6" name="TextBox 5"/>
          <p:cNvSpPr txBox="1"/>
          <p:nvPr/>
        </p:nvSpPr>
        <p:spPr>
          <a:xfrm>
            <a:off x="4572000" y="3381375"/>
            <a:ext cx="4270080" cy="523220"/>
          </a:xfrm>
          <a:prstGeom prst="rect">
            <a:avLst/>
          </a:prstGeom>
          <a:noFill/>
        </p:spPr>
        <p:txBody>
          <a:bodyPr wrap="none" rtlCol="0">
            <a:spAutoFit/>
          </a:bodyPr>
          <a:lstStyle/>
          <a:p>
            <a:pPr fontAlgn="auto" hangingPunct="1">
              <a:spcBef>
                <a:spcPts val="0"/>
              </a:spcBef>
              <a:spcAft>
                <a:spcPts val="0"/>
              </a:spcAft>
            </a:pPr>
            <a:r>
              <a:rPr lang="en-US" sz="2800" b="1" dirty="0" smtClean="0">
                <a:solidFill>
                  <a:srgbClr val="7030A0"/>
                </a:solidFill>
                <a:latin typeface="Calibri"/>
                <a:ea typeface="+mn-ea"/>
                <a:cs typeface="+mn-cs"/>
              </a:rPr>
              <a:t>Economic Cost of Dementia</a:t>
            </a:r>
            <a:endParaRPr lang="en-US" sz="2800" b="1" dirty="0">
              <a:solidFill>
                <a:srgbClr val="7030A0"/>
              </a:solidFill>
              <a:latin typeface="Calibri"/>
              <a:ea typeface="+mn-ea"/>
              <a:cs typeface="+mn-cs"/>
            </a:endParaRPr>
          </a:p>
        </p:txBody>
      </p:sp>
      <p:sp>
        <p:nvSpPr>
          <p:cNvPr id="7" name="ZoneTexte 6"/>
          <p:cNvSpPr txBox="1"/>
          <p:nvPr/>
        </p:nvSpPr>
        <p:spPr>
          <a:xfrm>
            <a:off x="381000" y="6488668"/>
            <a:ext cx="4008391" cy="369332"/>
          </a:xfrm>
          <a:prstGeom prst="rect">
            <a:avLst/>
          </a:prstGeom>
          <a:noFill/>
        </p:spPr>
        <p:txBody>
          <a:bodyPr wrap="none" rtlCol="0">
            <a:spAutoFit/>
          </a:bodyPr>
          <a:lstStyle/>
          <a:p>
            <a:r>
              <a:rPr lang="en-CA" dirty="0" smtClean="0">
                <a:solidFill>
                  <a:schemeClr val="accent4">
                    <a:lumMod val="75000"/>
                  </a:schemeClr>
                </a:solidFill>
              </a:rPr>
              <a:t>Source: Alzheimer Society of Canada</a:t>
            </a:r>
            <a:endParaRPr lang="en-CA" dirty="0">
              <a:solidFill>
                <a:schemeClr val="accent4">
                  <a:lumMod val="75000"/>
                </a:schemeClr>
              </a:solidFill>
            </a:endParaRPr>
          </a:p>
        </p:txBody>
      </p:sp>
    </p:spTree>
    <p:extLst>
      <p:ext uri="{BB962C8B-B14F-4D97-AF65-F5344CB8AC3E}">
        <p14:creationId xmlns:p14="http://schemas.microsoft.com/office/powerpoint/2010/main" val="153877958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0" y="7938"/>
            <a:ext cx="5447540" cy="6858000"/>
          </a:xfrm>
          <a:prstGeom prst="rect">
            <a:avLst/>
          </a:prstGeom>
        </p:spPr>
      </p:pic>
      <p:grpSp>
        <p:nvGrpSpPr>
          <p:cNvPr id="3" name="Grouper 2"/>
          <p:cNvGrpSpPr/>
          <p:nvPr/>
        </p:nvGrpSpPr>
        <p:grpSpPr>
          <a:xfrm>
            <a:off x="4079875" y="7938"/>
            <a:ext cx="5064125" cy="6850062"/>
            <a:chOff x="4079875" y="7938"/>
            <a:chExt cx="5064125" cy="6850062"/>
          </a:xfrm>
        </p:grpSpPr>
        <p:pic>
          <p:nvPicPr>
            <p:cNvPr id="104450" name="Image 2"/>
            <p:cNvPicPr>
              <a:picLocks noChangeAspect="1"/>
            </p:cNvPicPr>
            <p:nvPr/>
          </p:nvPicPr>
          <p:blipFill>
            <a:blip r:embed="rId3">
              <a:extLst>
                <a:ext uri="{28A0092B-C50C-407E-A947-70E740481C1C}">
                  <a14:useLocalDpi xmlns:a14="http://schemas.microsoft.com/office/drawing/2010/main" val="0"/>
                </a:ext>
              </a:extLst>
            </a:blip>
            <a:srcRect l="6657" t="9021" r="7504" b="27341"/>
            <a:stretch>
              <a:fillRect/>
            </a:stretch>
          </p:blipFill>
          <p:spPr bwMode="auto">
            <a:xfrm>
              <a:off x="4079875" y="7938"/>
              <a:ext cx="5064125" cy="551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1" name="Image 2"/>
            <p:cNvPicPr>
              <a:picLocks noChangeAspect="1"/>
            </p:cNvPicPr>
            <p:nvPr/>
          </p:nvPicPr>
          <p:blipFill>
            <a:blip r:embed="rId3">
              <a:extLst>
                <a:ext uri="{28A0092B-C50C-407E-A947-70E740481C1C}">
                  <a14:useLocalDpi xmlns:a14="http://schemas.microsoft.com/office/drawing/2010/main" val="0"/>
                </a:ext>
              </a:extLst>
            </a:blip>
            <a:srcRect l="6657" t="85526" r="7504" b="3304"/>
            <a:stretch>
              <a:fillRect/>
            </a:stretch>
          </p:blipFill>
          <p:spPr bwMode="auto">
            <a:xfrm>
              <a:off x="4079875" y="5522826"/>
              <a:ext cx="5064125" cy="133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898363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44563"/>
          </a:xfrm>
        </p:spPr>
        <p:txBody>
          <a:bodyPr anchor="t" anchorCtr="0">
            <a:normAutofit fontScale="90000"/>
          </a:bodyPr>
          <a:lstStyle/>
          <a:p>
            <a:pPr>
              <a:defRPr/>
            </a:pPr>
            <a:r>
              <a:rPr lang="en-CA" b="1" dirty="0"/>
              <a:t>UK Call for Action</a:t>
            </a:r>
            <a:r>
              <a:rPr lang="en-US" dirty="0"/>
              <a:t/>
            </a:r>
            <a:br>
              <a:rPr lang="en-US" dirty="0"/>
            </a:br>
            <a:endParaRPr lang="en-US" dirty="0"/>
          </a:p>
        </p:txBody>
      </p:sp>
      <p:sp>
        <p:nvSpPr>
          <p:cNvPr id="5" name="TextBox 4"/>
          <p:cNvSpPr txBox="1"/>
          <p:nvPr/>
        </p:nvSpPr>
        <p:spPr>
          <a:xfrm>
            <a:off x="533400" y="1665288"/>
            <a:ext cx="4114800" cy="2678112"/>
          </a:xfrm>
          <a:prstGeom prst="rect">
            <a:avLst/>
          </a:prstGeom>
          <a:noFill/>
        </p:spPr>
        <p:txBody>
          <a:bodyPr>
            <a:spAutoFit/>
          </a:bodyPr>
          <a:lstStyle/>
          <a:p>
            <a:pPr fontAlgn="auto">
              <a:spcBef>
                <a:spcPts val="0"/>
              </a:spcBef>
              <a:spcAft>
                <a:spcPts val="0"/>
              </a:spcAft>
              <a:defRPr/>
            </a:pPr>
            <a:r>
              <a:rPr lang="en-CA" sz="2800" dirty="0">
                <a:solidFill>
                  <a:prstClr val="black"/>
                </a:solidFill>
                <a:latin typeface="Calibri"/>
                <a:ea typeface="+mn-ea"/>
                <a:cs typeface="+mn-cs"/>
              </a:rPr>
              <a:t>In December 2013, British PM David Cameron brought the </a:t>
            </a:r>
            <a:r>
              <a:rPr lang="en-CA" sz="2800" b="1" dirty="0">
                <a:solidFill>
                  <a:srgbClr val="7030A0"/>
                </a:solidFill>
                <a:latin typeface="Calibri"/>
                <a:ea typeface="+mn-ea"/>
                <a:cs typeface="+mn-cs"/>
              </a:rPr>
              <a:t>dementia</a:t>
            </a:r>
            <a:r>
              <a:rPr lang="en-CA" sz="2800" dirty="0">
                <a:solidFill>
                  <a:prstClr val="black"/>
                </a:solidFill>
                <a:latin typeface="Calibri"/>
                <a:ea typeface="+mn-ea"/>
                <a:cs typeface="+mn-cs"/>
              </a:rPr>
              <a:t> challenge to the international stage. </a:t>
            </a:r>
          </a:p>
          <a:p>
            <a:pPr fontAlgn="auto">
              <a:spcBef>
                <a:spcPts val="0"/>
              </a:spcBef>
              <a:spcAft>
                <a:spcPts val="0"/>
              </a:spcAft>
              <a:defRPr/>
            </a:pPr>
            <a:endParaRPr lang="en-US" sz="2800" dirty="0">
              <a:solidFill>
                <a:prstClr val="black"/>
              </a:solidFill>
              <a:latin typeface="Calibri"/>
              <a:ea typeface="+mn-ea"/>
              <a:cs typeface="+mn-cs"/>
            </a:endParaRPr>
          </a:p>
        </p:txBody>
      </p:sp>
      <p:pic>
        <p:nvPicPr>
          <p:cNvPr id="105475" name="Picture 2" descr="C:\Users\rfaubert\Downloads\11869552656_88cb2d7e61_z.jpg"/>
          <p:cNvPicPr>
            <a:picLocks noChangeAspect="1" noChangeArrowheads="1"/>
          </p:cNvPicPr>
          <p:nvPr/>
        </p:nvPicPr>
        <p:blipFill>
          <a:blip r:embed="rId2">
            <a:extLst>
              <a:ext uri="{28A0092B-C50C-407E-A947-70E740481C1C}">
                <a14:useLocalDpi xmlns:a14="http://schemas.microsoft.com/office/drawing/2010/main" val="0"/>
              </a:ext>
            </a:extLst>
          </a:blip>
          <a:srcRect l="19180" t="31383" r="54218" b="16452"/>
          <a:stretch>
            <a:fillRect/>
          </a:stretch>
        </p:blipFill>
        <p:spPr bwMode="auto">
          <a:xfrm>
            <a:off x="5372100" y="920750"/>
            <a:ext cx="3186113" cy="416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6" name="TextBox 3"/>
          <p:cNvSpPr txBox="1">
            <a:spLocks noChangeArrowheads="1"/>
          </p:cNvSpPr>
          <p:nvPr/>
        </p:nvSpPr>
        <p:spPr bwMode="auto">
          <a:xfrm>
            <a:off x="457200" y="4343400"/>
            <a:ext cx="5867400" cy="1938338"/>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CA" sz="2000" i="1">
                <a:solidFill>
                  <a:srgbClr val="FFFFFF"/>
                </a:solidFill>
              </a:rPr>
              <a:t>"If we are to beat dementia, we must also work globally, with nations, business and scientists from all over the world working together as we did with cancer, and with HIV and AIDS. This is going to be a bigger and bigger issue; the key is to keep pushing.”</a:t>
            </a:r>
            <a:endParaRPr lang="en-US" altLang="ja-JP" sz="2000" i="1">
              <a:solidFill>
                <a:srgbClr val="FFFFFF"/>
              </a:solidFill>
            </a:endParaRPr>
          </a:p>
          <a:p>
            <a:pPr eaLnBrk="1" hangingPunct="1"/>
            <a:r>
              <a:rPr lang="en-CA" sz="2000">
                <a:solidFill>
                  <a:srgbClr val="FFFFFF"/>
                </a:solidFill>
              </a:rPr>
              <a:t>David Cameron, December 11, 2013 (BBC News)</a:t>
            </a:r>
            <a:endParaRPr lang="en-US" sz="2000">
              <a:solidFill>
                <a:srgbClr val="FFFFFF"/>
              </a:solidFill>
            </a:endParaRPr>
          </a:p>
        </p:txBody>
      </p:sp>
    </p:spTree>
    <p:extLst>
      <p:ext uri="{BB962C8B-B14F-4D97-AF65-F5344CB8AC3E}">
        <p14:creationId xmlns:p14="http://schemas.microsoft.com/office/powerpoint/2010/main" val="24145383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Imag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658938" y="6067425"/>
            <a:ext cx="5130800" cy="369888"/>
          </a:xfrm>
          <a:prstGeom prst="rect">
            <a:avLst/>
          </a:prstGeom>
        </p:spPr>
        <p:txBody>
          <a:bodyPr>
            <a:spAutoFit/>
          </a:bodyPr>
          <a:lstStyle/>
          <a:p>
            <a:pPr>
              <a:defRPr/>
            </a:pPr>
            <a:r>
              <a:rPr lang="fr-FR" b="1" dirty="0">
                <a:solidFill>
                  <a:schemeClr val="accent4">
                    <a:lumMod val="75000"/>
                  </a:schemeClr>
                </a:solidFill>
                <a:latin typeface="Optima"/>
                <a:cs typeface="Optima"/>
              </a:rPr>
              <a:t>http://</a:t>
            </a:r>
            <a:r>
              <a:rPr lang="fr-FR" b="1" dirty="0" err="1">
                <a:solidFill>
                  <a:schemeClr val="accent4">
                    <a:lumMod val="75000"/>
                  </a:schemeClr>
                </a:solidFill>
                <a:latin typeface="Optima"/>
                <a:cs typeface="Optima"/>
              </a:rPr>
              <a:t>www.cihr-irsc.gc.ca</a:t>
            </a:r>
            <a:r>
              <a:rPr lang="fr-FR" b="1" dirty="0">
                <a:solidFill>
                  <a:schemeClr val="accent4">
                    <a:lumMod val="75000"/>
                  </a:schemeClr>
                </a:solidFill>
                <a:latin typeface="Optima"/>
                <a:cs typeface="Optima"/>
              </a:rPr>
              <a:t>/e/47902.html</a:t>
            </a:r>
          </a:p>
        </p:txBody>
      </p:sp>
    </p:spTree>
    <p:extLst>
      <p:ext uri="{BB962C8B-B14F-4D97-AF65-F5344CB8AC3E}">
        <p14:creationId xmlns:p14="http://schemas.microsoft.com/office/powerpoint/2010/main" val="3039196063"/>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12"/>
          <p:cNvPicPr>
            <a:picLocks noChangeAspect="1"/>
          </p:cNvPicPr>
          <p:nvPr/>
        </p:nvPicPr>
        <p:blipFill>
          <a:blip r:embed="rId2">
            <a:extLst>
              <a:ext uri="{28A0092B-C50C-407E-A947-70E740481C1C}">
                <a14:useLocalDpi xmlns:a14="http://schemas.microsoft.com/office/drawing/2010/main" val="0"/>
              </a:ext>
            </a:extLst>
          </a:blip>
          <a:srcRect l="-98" t="-2730" r="37016" b="39651"/>
          <a:stretch>
            <a:fillRect/>
          </a:stretch>
        </p:blipFill>
        <p:spPr bwMode="auto">
          <a:xfrm>
            <a:off x="2278063" y="41275"/>
            <a:ext cx="6818312" cy="681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4" name="Picture 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963" y="77788"/>
            <a:ext cx="6167437" cy="1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5" name="Imag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184400"/>
            <a:ext cx="9144000"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er 2"/>
          <p:cNvGrpSpPr/>
          <p:nvPr/>
        </p:nvGrpSpPr>
        <p:grpSpPr>
          <a:xfrm>
            <a:off x="4436316" y="1"/>
            <a:ext cx="4707684" cy="6857998"/>
            <a:chOff x="4436316" y="1"/>
            <a:chExt cx="4707684" cy="6857998"/>
          </a:xfrm>
        </p:grpSpPr>
        <p:pic>
          <p:nvPicPr>
            <p:cNvPr id="5" name="Imag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36316" y="3323150"/>
              <a:ext cx="4707684" cy="3534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er 1"/>
            <p:cNvGrpSpPr/>
            <p:nvPr/>
          </p:nvGrpSpPr>
          <p:grpSpPr>
            <a:xfrm>
              <a:off x="4436316" y="1"/>
              <a:ext cx="4707684" cy="3406476"/>
              <a:chOff x="222250" y="0"/>
              <a:chExt cx="8955088" cy="6483350"/>
            </a:xfrm>
          </p:grpSpPr>
          <p:pic>
            <p:nvPicPr>
              <p:cNvPr id="6" name="Image 3"/>
              <p:cNvPicPr>
                <a:picLocks noChangeAspect="1"/>
              </p:cNvPicPr>
              <p:nvPr/>
            </p:nvPicPr>
            <p:blipFill>
              <a:blip r:embed="rId6">
                <a:extLst>
                  <a:ext uri="{28A0092B-C50C-407E-A947-70E740481C1C}">
                    <a14:useLocalDpi xmlns:a14="http://schemas.microsoft.com/office/drawing/2010/main" val="0"/>
                  </a:ext>
                </a:extLst>
              </a:blip>
              <a:srcRect b="64229"/>
              <a:stretch>
                <a:fillRect/>
              </a:stretch>
            </p:blipFill>
            <p:spPr bwMode="auto">
              <a:xfrm>
                <a:off x="222250" y="0"/>
                <a:ext cx="8955088"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4"/>
              <p:cNvPicPr>
                <a:picLocks noChangeAspect="1"/>
              </p:cNvPicPr>
              <p:nvPr/>
            </p:nvPicPr>
            <p:blipFill>
              <a:blip r:embed="rId6">
                <a:extLst>
                  <a:ext uri="{28A0092B-C50C-407E-A947-70E740481C1C}">
                    <a14:useLocalDpi xmlns:a14="http://schemas.microsoft.com/office/drawing/2010/main" val="0"/>
                  </a:ext>
                </a:extLst>
              </a:blip>
              <a:srcRect t="67754"/>
              <a:stretch>
                <a:fillRect/>
              </a:stretch>
            </p:blipFill>
            <p:spPr bwMode="auto">
              <a:xfrm>
                <a:off x="222250" y="3365500"/>
                <a:ext cx="8921750"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12893245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89" name="Picture 12"/>
          <p:cNvPicPr>
            <a:picLocks noChangeAspect="1"/>
          </p:cNvPicPr>
          <p:nvPr/>
        </p:nvPicPr>
        <p:blipFill>
          <a:blip r:embed="rId2">
            <a:extLst>
              <a:ext uri="{28A0092B-C50C-407E-A947-70E740481C1C}">
                <a14:useLocalDpi xmlns:a14="http://schemas.microsoft.com/office/drawing/2010/main" val="0"/>
              </a:ext>
            </a:extLst>
          </a:blip>
          <a:srcRect l="-98" t="-2730" r="37016" b="39651"/>
          <a:stretch>
            <a:fillRect/>
          </a:stretch>
        </p:blipFill>
        <p:spPr bwMode="auto">
          <a:xfrm>
            <a:off x="2278063" y="20638"/>
            <a:ext cx="6818312" cy="681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0" name="Picture 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963" y="77788"/>
            <a:ext cx="6167437" cy="1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1" name="Imag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943100"/>
            <a:ext cx="9144000"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p:cNvSpPr txBox="1"/>
          <p:nvPr/>
        </p:nvSpPr>
        <p:spPr>
          <a:xfrm>
            <a:off x="3883921" y="4903625"/>
            <a:ext cx="5260079" cy="1200329"/>
          </a:xfrm>
          <a:prstGeom prst="rect">
            <a:avLst/>
          </a:prstGeom>
          <a:solidFill>
            <a:srgbClr val="3F1A71">
              <a:alpha val="23000"/>
            </a:srgbClr>
          </a:solidFill>
        </p:spPr>
        <p:txBody>
          <a:bodyPr wrap="square" rtlCol="0">
            <a:spAutoFit/>
          </a:bodyPr>
          <a:lstStyle/>
          <a:p>
            <a:r>
              <a:rPr lang="fr-CA" sz="3600" dirty="0" smtClean="0">
                <a:solidFill>
                  <a:srgbClr val="401B72"/>
                </a:solidFill>
                <a:latin typeface="Optima"/>
                <a:cs typeface="Optima"/>
              </a:rPr>
              <a:t>Call for Action </a:t>
            </a:r>
          </a:p>
          <a:p>
            <a:r>
              <a:rPr lang="fr-CA" sz="3600" dirty="0" err="1" smtClean="0">
                <a:solidFill>
                  <a:srgbClr val="401B72"/>
                </a:solidFill>
                <a:latin typeface="Optima"/>
                <a:cs typeface="Optima"/>
              </a:rPr>
              <a:t>Adopted</a:t>
            </a:r>
            <a:r>
              <a:rPr lang="fr-CA" sz="3600" dirty="0" smtClean="0">
                <a:solidFill>
                  <a:srgbClr val="401B72"/>
                </a:solidFill>
                <a:latin typeface="Optima"/>
                <a:cs typeface="Optima"/>
              </a:rPr>
              <a:t> by 80 Countries</a:t>
            </a:r>
            <a:endParaRPr lang="fr-CA" sz="3600" dirty="0">
              <a:solidFill>
                <a:srgbClr val="401B72"/>
              </a:solidFill>
              <a:latin typeface="Optima"/>
              <a:cs typeface="Optima"/>
            </a:endParaRPr>
          </a:p>
        </p:txBody>
      </p:sp>
    </p:spTree>
    <p:extLst>
      <p:ext uri="{BB962C8B-B14F-4D97-AF65-F5344CB8AC3E}">
        <p14:creationId xmlns:p14="http://schemas.microsoft.com/office/powerpoint/2010/main" val="41784823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269038"/>
            <a:ext cx="3952875" cy="5889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latin typeface="Calibri"/>
            </a:endParaRPr>
          </a:p>
        </p:txBody>
      </p:sp>
      <p:sp>
        <p:nvSpPr>
          <p:cNvPr id="117762" name="Titr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eaLnBrk="1" hangingPunct="1"/>
            <a:endParaRPr lang="en-CA">
              <a:latin typeface="Calibri" charset="0"/>
            </a:endParaRPr>
          </a:p>
        </p:txBody>
      </p:sp>
      <p:pic>
        <p:nvPicPr>
          <p:cNvPr id="117763"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t="6810" b="6810"/>
          <a:stretch>
            <a:fillRect/>
          </a:stretch>
        </p:blipFill>
        <p:spPr bwMode="auto">
          <a:xfrm>
            <a:off x="0" y="274638"/>
            <a:ext cx="9144000" cy="6216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11581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 name="Graphique 59"/>
          <p:cNvGraphicFramePr>
            <a:graphicFrameLocks/>
          </p:cNvGraphicFramePr>
          <p:nvPr/>
        </p:nvGraphicFramePr>
        <p:xfrm>
          <a:off x="2086919" y="1181150"/>
          <a:ext cx="7002161" cy="4293325"/>
        </p:xfrm>
        <a:graphic>
          <a:graphicData uri="http://schemas.openxmlformats.org/drawingml/2006/chart">
            <c:chart xmlns:c="http://schemas.openxmlformats.org/drawingml/2006/chart" xmlns:r="http://schemas.openxmlformats.org/officeDocument/2006/relationships" r:id="rId2"/>
          </a:graphicData>
        </a:graphic>
      </p:graphicFrame>
      <p:sp>
        <p:nvSpPr>
          <p:cNvPr id="75778" name="ZoneTexte 61"/>
          <p:cNvSpPr txBox="1">
            <a:spLocks noChangeArrowheads="1"/>
          </p:cNvSpPr>
          <p:nvPr/>
        </p:nvSpPr>
        <p:spPr bwMode="auto">
          <a:xfrm>
            <a:off x="93663" y="1916113"/>
            <a:ext cx="2052637" cy="3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fr-FR" sz="2800" b="1">
                <a:latin typeface="Optima" charset="0"/>
                <a:cs typeface="Optima" charset="0"/>
              </a:rPr>
              <a:t>Life Expectancy 1960-2010</a:t>
            </a:r>
          </a:p>
          <a:p>
            <a:pPr algn="ctr" eaLnBrk="1" hangingPunct="1"/>
            <a:r>
              <a:rPr lang="fr-FR" sz="1100">
                <a:solidFill>
                  <a:srgbClr val="000000"/>
                </a:solidFill>
                <a:latin typeface="Optima" charset="0"/>
                <a:cs typeface="Optima" charset="0"/>
              </a:rPr>
              <a:t>Source: Adapted from primary sources: WHO, World Bank, UNESCO, CIA and individual country databases for global health and causes of death. CDC, NIH and individual state and county databases for verification and supplementation for USA data </a:t>
            </a:r>
            <a:endParaRPr lang="fr-FR" sz="1100" b="1">
              <a:latin typeface="Optima" charset="0"/>
              <a:cs typeface="Optima" charset="0"/>
            </a:endParaRPr>
          </a:p>
          <a:p>
            <a:pPr algn="ctr" eaLnBrk="1" hangingPunct="1"/>
            <a:endParaRPr lang="fr-FR" sz="1400" b="1">
              <a:latin typeface="Optima" charset="0"/>
              <a:cs typeface="Optima" charset="0"/>
            </a:endParaRPr>
          </a:p>
        </p:txBody>
      </p:sp>
      <p:sp>
        <p:nvSpPr>
          <p:cNvPr id="75779" name="ZoneTexte 37"/>
          <p:cNvSpPr txBox="1">
            <a:spLocks noChangeArrowheads="1"/>
          </p:cNvSpPr>
          <p:nvPr/>
        </p:nvSpPr>
        <p:spPr bwMode="auto">
          <a:xfrm>
            <a:off x="620713" y="6464300"/>
            <a:ext cx="9540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CA" sz="700">
                <a:latin typeface="Arial" charset="0"/>
                <a:cs typeface="Arial" charset="0"/>
              </a:rPr>
              <a:t>Canadian Institutes of Health Research</a:t>
            </a:r>
          </a:p>
        </p:txBody>
      </p:sp>
      <p:sp>
        <p:nvSpPr>
          <p:cNvPr id="75780" name="ZoneTexte 37"/>
          <p:cNvSpPr txBox="1">
            <a:spLocks noChangeArrowheads="1"/>
          </p:cNvSpPr>
          <p:nvPr/>
        </p:nvSpPr>
        <p:spPr bwMode="auto">
          <a:xfrm>
            <a:off x="1538288" y="6464300"/>
            <a:ext cx="1046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fr-CA" sz="700">
                <a:latin typeface="Arial" charset="0"/>
                <a:cs typeface="Arial" charset="0"/>
              </a:rPr>
              <a:t>Instituts de recherche en santé du Canada </a:t>
            </a:r>
          </a:p>
        </p:txBody>
      </p:sp>
      <p:grpSp>
        <p:nvGrpSpPr>
          <p:cNvPr id="75781" name="Grouper 62"/>
          <p:cNvGrpSpPr>
            <a:grpSpLocks/>
          </p:cNvGrpSpPr>
          <p:nvPr/>
        </p:nvGrpSpPr>
        <p:grpSpPr bwMode="auto">
          <a:xfrm>
            <a:off x="8177213" y="6438900"/>
            <a:ext cx="990600" cy="369888"/>
            <a:chOff x="5317782" y="8383305"/>
            <a:chExt cx="990051" cy="369332"/>
          </a:xfrm>
        </p:grpSpPr>
        <p:sp>
          <p:nvSpPr>
            <p:cNvPr id="75787" name="ZoneTexte 37"/>
            <p:cNvSpPr txBox="1">
              <a:spLocks noChangeArrowheads="1"/>
            </p:cNvSpPr>
            <p:nvPr/>
          </p:nvSpPr>
          <p:spPr bwMode="auto">
            <a:xfrm>
              <a:off x="5317782" y="8383305"/>
              <a:ext cx="9900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CA" sz="1800">
                  <a:latin typeface="Baskerville Old Face" charset="0"/>
                  <a:cs typeface="Baskerville Old Face" charset="0"/>
                </a:rPr>
                <a:t>Canada</a:t>
              </a:r>
            </a:p>
          </p:txBody>
        </p:sp>
        <p:grpSp>
          <p:nvGrpSpPr>
            <p:cNvPr id="75788" name="Grouper 64"/>
            <p:cNvGrpSpPr>
              <a:grpSpLocks/>
            </p:cNvGrpSpPr>
            <p:nvPr/>
          </p:nvGrpSpPr>
          <p:grpSpPr bwMode="auto">
            <a:xfrm>
              <a:off x="5986395" y="8491129"/>
              <a:ext cx="109800" cy="62321"/>
              <a:chOff x="5919719" y="8254012"/>
              <a:chExt cx="840757" cy="454265"/>
            </a:xfrm>
          </p:grpSpPr>
          <p:pic>
            <p:nvPicPr>
              <p:cNvPr id="66" name="Image 46"/>
              <p:cNvPicPr>
                <a:picLocks noChangeAspect="1"/>
              </p:cNvPicPr>
              <p:nvPr/>
            </p:nvPicPr>
            <p:blipFill>
              <a:blip r:embed="rId3">
                <a:duotone>
                  <a:prstClr val="black"/>
                  <a:srgbClr val="FF0303">
                    <a:tint val="45000"/>
                    <a:satMod val="400000"/>
                  </a:srgbClr>
                </a:duotone>
                <a:extLst>
                  <a:ext uri="{28A0092B-C50C-407E-A947-70E740481C1C}">
                    <a14:useLocalDpi xmlns:a14="http://schemas.microsoft.com/office/drawing/2010/main" val="0"/>
                  </a:ext>
                </a:extLst>
              </a:blip>
              <a:srcRect/>
              <a:stretch>
                <a:fillRect/>
              </a:stretch>
            </p:blipFill>
            <p:spPr bwMode="auto">
              <a:xfrm>
                <a:off x="5966622" y="8254012"/>
                <a:ext cx="771638" cy="454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Rectangle 66"/>
              <p:cNvSpPr/>
              <p:nvPr/>
            </p:nvSpPr>
            <p:spPr bwMode="auto">
              <a:xfrm>
                <a:off x="5914768" y="8299966"/>
                <a:ext cx="218682" cy="392838"/>
              </a:xfrm>
              <a:prstGeom prst="rect">
                <a:avLst/>
              </a:prstGeom>
              <a:solidFill>
                <a:srgbClr val="CB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schemeClr val="tx1"/>
                  </a:solidFill>
                </a:endParaRPr>
              </a:p>
            </p:txBody>
          </p:sp>
          <p:sp>
            <p:nvSpPr>
              <p:cNvPr id="68" name="Rectangle 67"/>
              <p:cNvSpPr/>
              <p:nvPr/>
            </p:nvSpPr>
            <p:spPr bwMode="auto">
              <a:xfrm>
                <a:off x="6546516" y="8299966"/>
                <a:ext cx="218682" cy="392838"/>
              </a:xfrm>
              <a:prstGeom prst="rect">
                <a:avLst/>
              </a:prstGeom>
              <a:solidFill>
                <a:srgbClr val="CB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schemeClr val="tx1"/>
                  </a:solidFill>
                </a:endParaRPr>
              </a:p>
            </p:txBody>
          </p:sp>
        </p:grpSp>
      </p:grpSp>
      <p:grpSp>
        <p:nvGrpSpPr>
          <p:cNvPr id="75782" name="Grouper 68"/>
          <p:cNvGrpSpPr>
            <a:grpSpLocks/>
          </p:cNvGrpSpPr>
          <p:nvPr/>
        </p:nvGrpSpPr>
        <p:grpSpPr bwMode="auto">
          <a:xfrm>
            <a:off x="133350" y="6480175"/>
            <a:ext cx="441325" cy="260350"/>
            <a:chOff x="5919719" y="8254012"/>
            <a:chExt cx="840757" cy="454265"/>
          </a:xfrm>
        </p:grpSpPr>
        <p:pic>
          <p:nvPicPr>
            <p:cNvPr id="70" name="Image 69"/>
            <p:cNvPicPr>
              <a:picLocks noChangeAspect="1"/>
            </p:cNvPicPr>
            <p:nvPr/>
          </p:nvPicPr>
          <p:blipFill>
            <a:blip r:embed="rId3">
              <a:duotone>
                <a:prstClr val="black"/>
                <a:srgbClr val="FF0303">
                  <a:tint val="45000"/>
                  <a:satMod val="400000"/>
                </a:srgbClr>
              </a:duotone>
              <a:extLst>
                <a:ext uri="{28A0092B-C50C-407E-A947-70E740481C1C}">
                  <a14:useLocalDpi xmlns:a14="http://schemas.microsoft.com/office/drawing/2010/main" val="0"/>
                </a:ext>
              </a:extLst>
            </a:blip>
            <a:srcRect/>
            <a:stretch>
              <a:fillRect/>
            </a:stretch>
          </p:blipFill>
          <p:spPr bwMode="auto">
            <a:xfrm>
              <a:off x="5966622" y="8254012"/>
              <a:ext cx="771638" cy="454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Rectangle 70"/>
            <p:cNvSpPr/>
            <p:nvPr/>
          </p:nvSpPr>
          <p:spPr bwMode="auto">
            <a:xfrm>
              <a:off x="5919719" y="8306641"/>
              <a:ext cx="220775" cy="390556"/>
            </a:xfrm>
            <a:prstGeom prst="rect">
              <a:avLst/>
            </a:prstGeom>
            <a:solidFill>
              <a:srgbClr val="CB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schemeClr val="tx1"/>
                </a:solidFill>
              </a:endParaRPr>
            </a:p>
          </p:txBody>
        </p:sp>
        <p:sp>
          <p:nvSpPr>
            <p:cNvPr id="72" name="Rectangle 71"/>
            <p:cNvSpPr/>
            <p:nvPr/>
          </p:nvSpPr>
          <p:spPr bwMode="auto">
            <a:xfrm>
              <a:off x="6539703" y="8306641"/>
              <a:ext cx="220773" cy="390556"/>
            </a:xfrm>
            <a:prstGeom prst="rect">
              <a:avLst/>
            </a:prstGeom>
            <a:solidFill>
              <a:srgbClr val="CB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schemeClr val="tx1"/>
                </a:solidFill>
              </a:endParaRPr>
            </a:p>
          </p:txBody>
        </p:sp>
      </p:grpSp>
      <p:sp>
        <p:nvSpPr>
          <p:cNvPr id="75783" name="Titre 1"/>
          <p:cNvSpPr txBox="1">
            <a:spLocks/>
          </p:cNvSpPr>
          <p:nvPr/>
        </p:nvSpPr>
        <p:spPr bwMode="auto">
          <a:xfrm>
            <a:off x="725488" y="179388"/>
            <a:ext cx="82296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r" eaLnBrk="1" hangingPunct="1"/>
            <a:r>
              <a:rPr lang="fr-FR" sz="4400" dirty="0" err="1" smtClean="0">
                <a:solidFill>
                  <a:srgbClr val="000000"/>
                </a:solidFill>
                <a:latin typeface="Optima" charset="0"/>
                <a:cs typeface="Optima" charset="0"/>
              </a:rPr>
              <a:t>Aging</a:t>
            </a:r>
            <a:r>
              <a:rPr lang="fr-FR" sz="4400" dirty="0" smtClean="0">
                <a:solidFill>
                  <a:srgbClr val="000000"/>
                </a:solidFill>
                <a:latin typeface="Optima" charset="0"/>
                <a:cs typeface="Optima" charset="0"/>
              </a:rPr>
              <a:t> – Canada and the World</a:t>
            </a:r>
            <a:endParaRPr lang="fr-FR" sz="4400" b="1" dirty="0">
              <a:solidFill>
                <a:srgbClr val="000000"/>
              </a:solidFill>
              <a:latin typeface="Optima" charset="0"/>
              <a:cs typeface="Optima" charset="0"/>
            </a:endParaRPr>
          </a:p>
        </p:txBody>
      </p:sp>
    </p:spTree>
    <p:extLst>
      <p:ext uri="{BB962C8B-B14F-4D97-AF65-F5344CB8AC3E}">
        <p14:creationId xmlns:p14="http://schemas.microsoft.com/office/powerpoint/2010/main" val="22779832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203450" y="209550"/>
            <a:ext cx="6940550" cy="1368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fr-FR">
              <a:solidFill>
                <a:prstClr val="white"/>
              </a:solidFill>
              <a:latin typeface="Calibri"/>
            </a:endParaRPr>
          </a:p>
        </p:txBody>
      </p:sp>
      <p:grpSp>
        <p:nvGrpSpPr>
          <p:cNvPr id="187397" name="Grouper 5"/>
          <p:cNvGrpSpPr>
            <a:grpSpLocks/>
          </p:cNvGrpSpPr>
          <p:nvPr/>
        </p:nvGrpSpPr>
        <p:grpSpPr bwMode="auto">
          <a:xfrm>
            <a:off x="3079601" y="2622238"/>
            <a:ext cx="2833983" cy="2621444"/>
            <a:chOff x="2030129" y="345471"/>
            <a:chExt cx="4954003" cy="4591622"/>
          </a:xfrm>
        </p:grpSpPr>
        <p:sp>
          <p:nvSpPr>
            <p:cNvPr id="11" name="Forme libre 10"/>
            <p:cNvSpPr/>
            <p:nvPr/>
          </p:nvSpPr>
          <p:spPr>
            <a:xfrm>
              <a:off x="2321774" y="345471"/>
              <a:ext cx="4348522" cy="4051340"/>
            </a:xfrm>
            <a:custGeom>
              <a:avLst/>
              <a:gdLst>
                <a:gd name="connsiteX0" fmla="*/ 1625569 w 3056123"/>
                <a:gd name="connsiteY0" fmla="*/ 2552750 h 2589362"/>
                <a:gd name="connsiteX1" fmla="*/ 1617102 w 3056123"/>
                <a:gd name="connsiteY1" fmla="*/ 2137884 h 2589362"/>
                <a:gd name="connsiteX2" fmla="*/ 2374869 w 3056123"/>
                <a:gd name="connsiteY2" fmla="*/ 2260650 h 2589362"/>
                <a:gd name="connsiteX3" fmla="*/ 2218235 w 3056123"/>
                <a:gd name="connsiteY3" fmla="*/ 2002417 h 2589362"/>
                <a:gd name="connsiteX4" fmla="*/ 3031035 w 3056123"/>
                <a:gd name="connsiteY4" fmla="*/ 1358950 h 2589362"/>
                <a:gd name="connsiteX5" fmla="*/ 2861702 w 3056123"/>
                <a:gd name="connsiteY5" fmla="*/ 1325084 h 2589362"/>
                <a:gd name="connsiteX6" fmla="*/ 2997169 w 3056123"/>
                <a:gd name="connsiteY6" fmla="*/ 728184 h 2589362"/>
                <a:gd name="connsiteX7" fmla="*/ 2539969 w 3056123"/>
                <a:gd name="connsiteY7" fmla="*/ 863650 h 2589362"/>
                <a:gd name="connsiteX8" fmla="*/ 2425669 w 3056123"/>
                <a:gd name="connsiteY8" fmla="*/ 605417 h 2589362"/>
                <a:gd name="connsiteX9" fmla="*/ 2019269 w 3056123"/>
                <a:gd name="connsiteY9" fmla="*/ 986417 h 2589362"/>
                <a:gd name="connsiteX10" fmla="*/ 2175902 w 3056123"/>
                <a:gd name="connsiteY10" fmla="*/ 72017 h 2589362"/>
                <a:gd name="connsiteX11" fmla="*/ 1841469 w 3056123"/>
                <a:gd name="connsiteY11" fmla="*/ 300617 h 2589362"/>
                <a:gd name="connsiteX12" fmla="*/ 1579002 w 3056123"/>
                <a:gd name="connsiteY12" fmla="*/ 50 h 2589362"/>
                <a:gd name="connsiteX13" fmla="*/ 1244569 w 3056123"/>
                <a:gd name="connsiteY13" fmla="*/ 275217 h 2589362"/>
                <a:gd name="connsiteX14" fmla="*/ 956702 w 3056123"/>
                <a:gd name="connsiteY14" fmla="*/ 105884 h 2589362"/>
                <a:gd name="connsiteX15" fmla="*/ 1100635 w 3056123"/>
                <a:gd name="connsiteY15" fmla="*/ 969484 h 2589362"/>
                <a:gd name="connsiteX16" fmla="*/ 660369 w 3056123"/>
                <a:gd name="connsiteY16" fmla="*/ 588484 h 2589362"/>
                <a:gd name="connsiteX17" fmla="*/ 575702 w 3056123"/>
                <a:gd name="connsiteY17" fmla="*/ 778984 h 2589362"/>
                <a:gd name="connsiteX18" fmla="*/ 110035 w 3056123"/>
                <a:gd name="connsiteY18" fmla="*/ 740884 h 2589362"/>
                <a:gd name="connsiteX19" fmla="*/ 215869 w 3056123"/>
                <a:gd name="connsiteY19" fmla="*/ 1185384 h 2589362"/>
                <a:gd name="connsiteX20" fmla="*/ 21135 w 3056123"/>
                <a:gd name="connsiteY20" fmla="*/ 1333550 h 2589362"/>
                <a:gd name="connsiteX21" fmla="*/ 808535 w 3056123"/>
                <a:gd name="connsiteY21" fmla="*/ 2002417 h 2589362"/>
                <a:gd name="connsiteX22" fmla="*/ 719635 w 3056123"/>
                <a:gd name="connsiteY22" fmla="*/ 2239484 h 2589362"/>
                <a:gd name="connsiteX23" fmla="*/ 1430835 w 3056123"/>
                <a:gd name="connsiteY23" fmla="*/ 2129417 h 2589362"/>
                <a:gd name="connsiteX24" fmla="*/ 1435069 w 3056123"/>
                <a:gd name="connsiteY24" fmla="*/ 2523117 h 2589362"/>
                <a:gd name="connsiteX25" fmla="*/ 1625569 w 3056123"/>
                <a:gd name="connsiteY25" fmla="*/ 2552750 h 2589362"/>
                <a:gd name="connsiteX0" fmla="*/ 1625569 w 3056123"/>
                <a:gd name="connsiteY0" fmla="*/ 2819427 h 2856039"/>
                <a:gd name="connsiteX1" fmla="*/ 1617102 w 3056123"/>
                <a:gd name="connsiteY1" fmla="*/ 2404561 h 2856039"/>
                <a:gd name="connsiteX2" fmla="*/ 2374869 w 3056123"/>
                <a:gd name="connsiteY2" fmla="*/ 2527327 h 2856039"/>
                <a:gd name="connsiteX3" fmla="*/ 2218235 w 3056123"/>
                <a:gd name="connsiteY3" fmla="*/ 2269094 h 2856039"/>
                <a:gd name="connsiteX4" fmla="*/ 3031035 w 3056123"/>
                <a:gd name="connsiteY4" fmla="*/ 1625627 h 2856039"/>
                <a:gd name="connsiteX5" fmla="*/ 2861702 w 3056123"/>
                <a:gd name="connsiteY5" fmla="*/ 1591761 h 2856039"/>
                <a:gd name="connsiteX6" fmla="*/ 2997169 w 3056123"/>
                <a:gd name="connsiteY6" fmla="*/ 994861 h 2856039"/>
                <a:gd name="connsiteX7" fmla="*/ 2539969 w 3056123"/>
                <a:gd name="connsiteY7" fmla="*/ 1130327 h 2856039"/>
                <a:gd name="connsiteX8" fmla="*/ 2425669 w 3056123"/>
                <a:gd name="connsiteY8" fmla="*/ 872094 h 2856039"/>
                <a:gd name="connsiteX9" fmla="*/ 2019269 w 3056123"/>
                <a:gd name="connsiteY9" fmla="*/ 1253094 h 2856039"/>
                <a:gd name="connsiteX10" fmla="*/ 2175902 w 3056123"/>
                <a:gd name="connsiteY10" fmla="*/ 338694 h 2856039"/>
                <a:gd name="connsiteX11" fmla="*/ 1841469 w 3056123"/>
                <a:gd name="connsiteY11" fmla="*/ 567294 h 2856039"/>
                <a:gd name="connsiteX12" fmla="*/ 1540902 w 3056123"/>
                <a:gd name="connsiteY12" fmla="*/ 27 h 2856039"/>
                <a:gd name="connsiteX13" fmla="*/ 1244569 w 3056123"/>
                <a:gd name="connsiteY13" fmla="*/ 541894 h 2856039"/>
                <a:gd name="connsiteX14" fmla="*/ 956702 w 3056123"/>
                <a:gd name="connsiteY14" fmla="*/ 372561 h 2856039"/>
                <a:gd name="connsiteX15" fmla="*/ 1100635 w 3056123"/>
                <a:gd name="connsiteY15" fmla="*/ 1236161 h 2856039"/>
                <a:gd name="connsiteX16" fmla="*/ 660369 w 3056123"/>
                <a:gd name="connsiteY16" fmla="*/ 855161 h 2856039"/>
                <a:gd name="connsiteX17" fmla="*/ 575702 w 3056123"/>
                <a:gd name="connsiteY17" fmla="*/ 1045661 h 2856039"/>
                <a:gd name="connsiteX18" fmla="*/ 110035 w 3056123"/>
                <a:gd name="connsiteY18" fmla="*/ 1007561 h 2856039"/>
                <a:gd name="connsiteX19" fmla="*/ 215869 w 3056123"/>
                <a:gd name="connsiteY19" fmla="*/ 1452061 h 2856039"/>
                <a:gd name="connsiteX20" fmla="*/ 21135 w 3056123"/>
                <a:gd name="connsiteY20" fmla="*/ 1600227 h 2856039"/>
                <a:gd name="connsiteX21" fmla="*/ 808535 w 3056123"/>
                <a:gd name="connsiteY21" fmla="*/ 2269094 h 2856039"/>
                <a:gd name="connsiteX22" fmla="*/ 719635 w 3056123"/>
                <a:gd name="connsiteY22" fmla="*/ 2506161 h 2856039"/>
                <a:gd name="connsiteX23" fmla="*/ 1430835 w 3056123"/>
                <a:gd name="connsiteY23" fmla="*/ 2396094 h 2856039"/>
                <a:gd name="connsiteX24" fmla="*/ 1435069 w 3056123"/>
                <a:gd name="connsiteY24" fmla="*/ 2789794 h 2856039"/>
                <a:gd name="connsiteX25" fmla="*/ 1625569 w 3056123"/>
                <a:gd name="connsiteY25" fmla="*/ 2819427 h 2856039"/>
                <a:gd name="connsiteX0" fmla="*/ 1625569 w 3056123"/>
                <a:gd name="connsiteY0" fmla="*/ 2819427 h 2886083"/>
                <a:gd name="connsiteX1" fmla="*/ 1617102 w 3056123"/>
                <a:gd name="connsiteY1" fmla="*/ 2404561 h 2886083"/>
                <a:gd name="connsiteX2" fmla="*/ 2374869 w 3056123"/>
                <a:gd name="connsiteY2" fmla="*/ 2527327 h 2886083"/>
                <a:gd name="connsiteX3" fmla="*/ 2218235 w 3056123"/>
                <a:gd name="connsiteY3" fmla="*/ 2269094 h 2886083"/>
                <a:gd name="connsiteX4" fmla="*/ 3031035 w 3056123"/>
                <a:gd name="connsiteY4" fmla="*/ 1625627 h 2886083"/>
                <a:gd name="connsiteX5" fmla="*/ 2861702 w 3056123"/>
                <a:gd name="connsiteY5" fmla="*/ 1591761 h 2886083"/>
                <a:gd name="connsiteX6" fmla="*/ 2997169 w 3056123"/>
                <a:gd name="connsiteY6" fmla="*/ 994861 h 2886083"/>
                <a:gd name="connsiteX7" fmla="*/ 2539969 w 3056123"/>
                <a:gd name="connsiteY7" fmla="*/ 1130327 h 2886083"/>
                <a:gd name="connsiteX8" fmla="*/ 2425669 w 3056123"/>
                <a:gd name="connsiteY8" fmla="*/ 872094 h 2886083"/>
                <a:gd name="connsiteX9" fmla="*/ 2019269 w 3056123"/>
                <a:gd name="connsiteY9" fmla="*/ 1253094 h 2886083"/>
                <a:gd name="connsiteX10" fmla="*/ 2175902 w 3056123"/>
                <a:gd name="connsiteY10" fmla="*/ 338694 h 2886083"/>
                <a:gd name="connsiteX11" fmla="*/ 1841469 w 3056123"/>
                <a:gd name="connsiteY11" fmla="*/ 567294 h 2886083"/>
                <a:gd name="connsiteX12" fmla="*/ 1540902 w 3056123"/>
                <a:gd name="connsiteY12" fmla="*/ 27 h 2886083"/>
                <a:gd name="connsiteX13" fmla="*/ 1244569 w 3056123"/>
                <a:gd name="connsiteY13" fmla="*/ 541894 h 2886083"/>
                <a:gd name="connsiteX14" fmla="*/ 956702 w 3056123"/>
                <a:gd name="connsiteY14" fmla="*/ 372561 h 2886083"/>
                <a:gd name="connsiteX15" fmla="*/ 1100635 w 3056123"/>
                <a:gd name="connsiteY15" fmla="*/ 1236161 h 2886083"/>
                <a:gd name="connsiteX16" fmla="*/ 660369 w 3056123"/>
                <a:gd name="connsiteY16" fmla="*/ 855161 h 2886083"/>
                <a:gd name="connsiteX17" fmla="*/ 575702 w 3056123"/>
                <a:gd name="connsiteY17" fmla="*/ 1045661 h 2886083"/>
                <a:gd name="connsiteX18" fmla="*/ 110035 w 3056123"/>
                <a:gd name="connsiteY18" fmla="*/ 1007561 h 2886083"/>
                <a:gd name="connsiteX19" fmla="*/ 215869 w 3056123"/>
                <a:gd name="connsiteY19" fmla="*/ 1452061 h 2886083"/>
                <a:gd name="connsiteX20" fmla="*/ 21135 w 3056123"/>
                <a:gd name="connsiteY20" fmla="*/ 1600227 h 2886083"/>
                <a:gd name="connsiteX21" fmla="*/ 808535 w 3056123"/>
                <a:gd name="connsiteY21" fmla="*/ 2269094 h 2886083"/>
                <a:gd name="connsiteX22" fmla="*/ 719635 w 3056123"/>
                <a:gd name="connsiteY22" fmla="*/ 2506161 h 2886083"/>
                <a:gd name="connsiteX23" fmla="*/ 1430835 w 3056123"/>
                <a:gd name="connsiteY23" fmla="*/ 2396094 h 2886083"/>
                <a:gd name="connsiteX24" fmla="*/ 1435069 w 3056123"/>
                <a:gd name="connsiteY24" fmla="*/ 2844827 h 2886083"/>
                <a:gd name="connsiteX25" fmla="*/ 1625569 w 3056123"/>
                <a:gd name="connsiteY25" fmla="*/ 2819427 h 2886083"/>
                <a:gd name="connsiteX0" fmla="*/ 1625569 w 3056123"/>
                <a:gd name="connsiteY0" fmla="*/ 2849060 h 2902795"/>
                <a:gd name="connsiteX1" fmla="*/ 1617102 w 3056123"/>
                <a:gd name="connsiteY1" fmla="*/ 2404561 h 2902795"/>
                <a:gd name="connsiteX2" fmla="*/ 2374869 w 3056123"/>
                <a:gd name="connsiteY2" fmla="*/ 2527327 h 2902795"/>
                <a:gd name="connsiteX3" fmla="*/ 2218235 w 3056123"/>
                <a:gd name="connsiteY3" fmla="*/ 2269094 h 2902795"/>
                <a:gd name="connsiteX4" fmla="*/ 3031035 w 3056123"/>
                <a:gd name="connsiteY4" fmla="*/ 1625627 h 2902795"/>
                <a:gd name="connsiteX5" fmla="*/ 2861702 w 3056123"/>
                <a:gd name="connsiteY5" fmla="*/ 1591761 h 2902795"/>
                <a:gd name="connsiteX6" fmla="*/ 2997169 w 3056123"/>
                <a:gd name="connsiteY6" fmla="*/ 994861 h 2902795"/>
                <a:gd name="connsiteX7" fmla="*/ 2539969 w 3056123"/>
                <a:gd name="connsiteY7" fmla="*/ 1130327 h 2902795"/>
                <a:gd name="connsiteX8" fmla="*/ 2425669 w 3056123"/>
                <a:gd name="connsiteY8" fmla="*/ 872094 h 2902795"/>
                <a:gd name="connsiteX9" fmla="*/ 2019269 w 3056123"/>
                <a:gd name="connsiteY9" fmla="*/ 1253094 h 2902795"/>
                <a:gd name="connsiteX10" fmla="*/ 2175902 w 3056123"/>
                <a:gd name="connsiteY10" fmla="*/ 338694 h 2902795"/>
                <a:gd name="connsiteX11" fmla="*/ 1841469 w 3056123"/>
                <a:gd name="connsiteY11" fmla="*/ 567294 h 2902795"/>
                <a:gd name="connsiteX12" fmla="*/ 1540902 w 3056123"/>
                <a:gd name="connsiteY12" fmla="*/ 27 h 2902795"/>
                <a:gd name="connsiteX13" fmla="*/ 1244569 w 3056123"/>
                <a:gd name="connsiteY13" fmla="*/ 541894 h 2902795"/>
                <a:gd name="connsiteX14" fmla="*/ 956702 w 3056123"/>
                <a:gd name="connsiteY14" fmla="*/ 372561 h 2902795"/>
                <a:gd name="connsiteX15" fmla="*/ 1100635 w 3056123"/>
                <a:gd name="connsiteY15" fmla="*/ 1236161 h 2902795"/>
                <a:gd name="connsiteX16" fmla="*/ 660369 w 3056123"/>
                <a:gd name="connsiteY16" fmla="*/ 855161 h 2902795"/>
                <a:gd name="connsiteX17" fmla="*/ 575702 w 3056123"/>
                <a:gd name="connsiteY17" fmla="*/ 1045661 h 2902795"/>
                <a:gd name="connsiteX18" fmla="*/ 110035 w 3056123"/>
                <a:gd name="connsiteY18" fmla="*/ 1007561 h 2902795"/>
                <a:gd name="connsiteX19" fmla="*/ 215869 w 3056123"/>
                <a:gd name="connsiteY19" fmla="*/ 1452061 h 2902795"/>
                <a:gd name="connsiteX20" fmla="*/ 21135 w 3056123"/>
                <a:gd name="connsiteY20" fmla="*/ 1600227 h 2902795"/>
                <a:gd name="connsiteX21" fmla="*/ 808535 w 3056123"/>
                <a:gd name="connsiteY21" fmla="*/ 2269094 h 2902795"/>
                <a:gd name="connsiteX22" fmla="*/ 719635 w 3056123"/>
                <a:gd name="connsiteY22" fmla="*/ 2506161 h 2902795"/>
                <a:gd name="connsiteX23" fmla="*/ 1430835 w 3056123"/>
                <a:gd name="connsiteY23" fmla="*/ 2396094 h 2902795"/>
                <a:gd name="connsiteX24" fmla="*/ 1435069 w 3056123"/>
                <a:gd name="connsiteY24" fmla="*/ 2844827 h 2902795"/>
                <a:gd name="connsiteX25" fmla="*/ 1625569 w 3056123"/>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130327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100635 w 3056680"/>
                <a:gd name="connsiteY15" fmla="*/ 1236161 h 2902795"/>
                <a:gd name="connsiteX16" fmla="*/ 660369 w 3056680"/>
                <a:gd name="connsiteY16" fmla="*/ 855161 h 2902795"/>
                <a:gd name="connsiteX17" fmla="*/ 575702 w 3056680"/>
                <a:gd name="connsiteY17" fmla="*/ 10456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130327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079468 w 3056680"/>
                <a:gd name="connsiteY15" fmla="*/ 1257328 h 2902795"/>
                <a:gd name="connsiteX16" fmla="*/ 660369 w 3056680"/>
                <a:gd name="connsiteY16" fmla="*/ 855161 h 2902795"/>
                <a:gd name="connsiteX17" fmla="*/ 575702 w 3056680"/>
                <a:gd name="connsiteY17" fmla="*/ 10456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130327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079468 w 3056680"/>
                <a:gd name="connsiteY15" fmla="*/ 1257328 h 2902795"/>
                <a:gd name="connsiteX16" fmla="*/ 660369 w 3056680"/>
                <a:gd name="connsiteY16" fmla="*/ 855161 h 2902795"/>
                <a:gd name="connsiteX17" fmla="*/ 533368 w 3056680"/>
                <a:gd name="connsiteY17" fmla="*/ 10837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096460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079468 w 3056680"/>
                <a:gd name="connsiteY15" fmla="*/ 1257328 h 2902795"/>
                <a:gd name="connsiteX16" fmla="*/ 660369 w 3056680"/>
                <a:gd name="connsiteY16" fmla="*/ 855161 h 2902795"/>
                <a:gd name="connsiteX17" fmla="*/ 533368 w 3056680"/>
                <a:gd name="connsiteY17" fmla="*/ 10837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60288"/>
                <a:gd name="connsiteY0" fmla="*/ 2849060 h 2902795"/>
                <a:gd name="connsiteX1" fmla="*/ 1617102 w 3060288"/>
                <a:gd name="connsiteY1" fmla="*/ 2404561 h 2902795"/>
                <a:gd name="connsiteX2" fmla="*/ 2374869 w 3060288"/>
                <a:gd name="connsiteY2" fmla="*/ 2527327 h 2902795"/>
                <a:gd name="connsiteX3" fmla="*/ 2218235 w 3060288"/>
                <a:gd name="connsiteY3" fmla="*/ 2269094 h 2902795"/>
                <a:gd name="connsiteX4" fmla="*/ 3031035 w 3060288"/>
                <a:gd name="connsiteY4" fmla="*/ 1625627 h 2902795"/>
                <a:gd name="connsiteX5" fmla="*/ 2891336 w 3060288"/>
                <a:gd name="connsiteY5" fmla="*/ 1553661 h 2902795"/>
                <a:gd name="connsiteX6" fmla="*/ 2997169 w 3060288"/>
                <a:gd name="connsiteY6" fmla="*/ 994861 h 2902795"/>
                <a:gd name="connsiteX7" fmla="*/ 2539969 w 3060288"/>
                <a:gd name="connsiteY7" fmla="*/ 1096460 h 2902795"/>
                <a:gd name="connsiteX8" fmla="*/ 2425669 w 3060288"/>
                <a:gd name="connsiteY8" fmla="*/ 872094 h 2902795"/>
                <a:gd name="connsiteX9" fmla="*/ 2019269 w 3060288"/>
                <a:gd name="connsiteY9" fmla="*/ 1253094 h 2902795"/>
                <a:gd name="connsiteX10" fmla="*/ 2175902 w 3060288"/>
                <a:gd name="connsiteY10" fmla="*/ 338694 h 2902795"/>
                <a:gd name="connsiteX11" fmla="*/ 1841469 w 3060288"/>
                <a:gd name="connsiteY11" fmla="*/ 567294 h 2902795"/>
                <a:gd name="connsiteX12" fmla="*/ 1540902 w 3060288"/>
                <a:gd name="connsiteY12" fmla="*/ 27 h 2902795"/>
                <a:gd name="connsiteX13" fmla="*/ 1244569 w 3060288"/>
                <a:gd name="connsiteY13" fmla="*/ 541894 h 2902795"/>
                <a:gd name="connsiteX14" fmla="*/ 956702 w 3060288"/>
                <a:gd name="connsiteY14" fmla="*/ 372561 h 2902795"/>
                <a:gd name="connsiteX15" fmla="*/ 1079468 w 3060288"/>
                <a:gd name="connsiteY15" fmla="*/ 1257328 h 2902795"/>
                <a:gd name="connsiteX16" fmla="*/ 660369 w 3060288"/>
                <a:gd name="connsiteY16" fmla="*/ 855161 h 2902795"/>
                <a:gd name="connsiteX17" fmla="*/ 533368 w 3060288"/>
                <a:gd name="connsiteY17" fmla="*/ 1083761 h 2902795"/>
                <a:gd name="connsiteX18" fmla="*/ 110035 w 3060288"/>
                <a:gd name="connsiteY18" fmla="*/ 1007561 h 2902795"/>
                <a:gd name="connsiteX19" fmla="*/ 215869 w 3060288"/>
                <a:gd name="connsiteY19" fmla="*/ 1452061 h 2902795"/>
                <a:gd name="connsiteX20" fmla="*/ 21135 w 3060288"/>
                <a:gd name="connsiteY20" fmla="*/ 1600227 h 2902795"/>
                <a:gd name="connsiteX21" fmla="*/ 808535 w 3060288"/>
                <a:gd name="connsiteY21" fmla="*/ 2269094 h 2902795"/>
                <a:gd name="connsiteX22" fmla="*/ 719635 w 3060288"/>
                <a:gd name="connsiteY22" fmla="*/ 2506161 h 2902795"/>
                <a:gd name="connsiteX23" fmla="*/ 1430835 w 3060288"/>
                <a:gd name="connsiteY23" fmla="*/ 2396094 h 2902795"/>
                <a:gd name="connsiteX24" fmla="*/ 1435069 w 3060288"/>
                <a:gd name="connsiteY24" fmla="*/ 2844827 h 2902795"/>
                <a:gd name="connsiteX25" fmla="*/ 1625569 w 3060288"/>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2019269 w 3057707"/>
                <a:gd name="connsiteY9" fmla="*/ 1253094 h 2902795"/>
                <a:gd name="connsiteX10" fmla="*/ 2175902 w 3057707"/>
                <a:gd name="connsiteY10" fmla="*/ 338694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56702 w 3057707"/>
                <a:gd name="connsiteY14" fmla="*/ 372561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1976936 w 3057707"/>
                <a:gd name="connsiteY9" fmla="*/ 1257327 h 2902795"/>
                <a:gd name="connsiteX10" fmla="*/ 2175902 w 3057707"/>
                <a:gd name="connsiteY10" fmla="*/ 338694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56702 w 3057707"/>
                <a:gd name="connsiteY14" fmla="*/ 372561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1976936 w 3057707"/>
                <a:gd name="connsiteY9" fmla="*/ 1257327 h 2902795"/>
                <a:gd name="connsiteX10" fmla="*/ 2175902 w 3057707"/>
                <a:gd name="connsiteY10" fmla="*/ 338694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22836 w 3057707"/>
                <a:gd name="connsiteY14" fmla="*/ 389494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1976936 w 3057707"/>
                <a:gd name="connsiteY9" fmla="*/ 1257327 h 2902795"/>
                <a:gd name="connsiteX10" fmla="*/ 2163202 w 3057707"/>
                <a:gd name="connsiteY10" fmla="*/ 368327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22836 w 3057707"/>
                <a:gd name="connsiteY14" fmla="*/ 389494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57707" h="2902795">
                  <a:moveTo>
                    <a:pt x="1625569" y="2849060"/>
                  </a:moveTo>
                  <a:cubicBezTo>
                    <a:pt x="1655908" y="2775682"/>
                    <a:pt x="1492219" y="2458183"/>
                    <a:pt x="1617102" y="2404561"/>
                  </a:cubicBezTo>
                  <a:cubicBezTo>
                    <a:pt x="1741985" y="2350939"/>
                    <a:pt x="2267625" y="2550610"/>
                    <a:pt x="2374869" y="2527327"/>
                  </a:cubicBezTo>
                  <a:cubicBezTo>
                    <a:pt x="2482113" y="2504044"/>
                    <a:pt x="2151207" y="2415144"/>
                    <a:pt x="2260568" y="2264861"/>
                  </a:cubicBezTo>
                  <a:cubicBezTo>
                    <a:pt x="2369929" y="2114578"/>
                    <a:pt x="2925907" y="1744160"/>
                    <a:pt x="3031035" y="1625627"/>
                  </a:cubicBezTo>
                  <a:cubicBezTo>
                    <a:pt x="3136163" y="1507094"/>
                    <a:pt x="2896980" y="1658789"/>
                    <a:pt x="2891336" y="1553661"/>
                  </a:cubicBezTo>
                  <a:cubicBezTo>
                    <a:pt x="2885692" y="1448533"/>
                    <a:pt x="3055730" y="1071061"/>
                    <a:pt x="2997169" y="994861"/>
                  </a:cubicBezTo>
                  <a:cubicBezTo>
                    <a:pt x="2938608" y="918661"/>
                    <a:pt x="2635219" y="1116921"/>
                    <a:pt x="2539969" y="1096460"/>
                  </a:cubicBezTo>
                  <a:cubicBezTo>
                    <a:pt x="2444719" y="1075999"/>
                    <a:pt x="2519508" y="845283"/>
                    <a:pt x="2425669" y="872094"/>
                  </a:cubicBezTo>
                  <a:cubicBezTo>
                    <a:pt x="2331830" y="898905"/>
                    <a:pt x="2020681" y="1341288"/>
                    <a:pt x="1976936" y="1257327"/>
                  </a:cubicBezTo>
                  <a:cubicBezTo>
                    <a:pt x="1933191" y="1173366"/>
                    <a:pt x="2185780" y="483332"/>
                    <a:pt x="2163202" y="368327"/>
                  </a:cubicBezTo>
                  <a:cubicBezTo>
                    <a:pt x="2140624" y="253322"/>
                    <a:pt x="1945186" y="628677"/>
                    <a:pt x="1841469" y="567294"/>
                  </a:cubicBezTo>
                  <a:cubicBezTo>
                    <a:pt x="1737752" y="505911"/>
                    <a:pt x="1640385" y="4260"/>
                    <a:pt x="1540902" y="27"/>
                  </a:cubicBezTo>
                  <a:cubicBezTo>
                    <a:pt x="1441419" y="-4206"/>
                    <a:pt x="1347580" y="476983"/>
                    <a:pt x="1244569" y="541894"/>
                  </a:cubicBezTo>
                  <a:cubicBezTo>
                    <a:pt x="1141558" y="606805"/>
                    <a:pt x="950353" y="270255"/>
                    <a:pt x="922836" y="389494"/>
                  </a:cubicBezTo>
                  <a:cubicBezTo>
                    <a:pt x="895319" y="508733"/>
                    <a:pt x="1123212" y="1179717"/>
                    <a:pt x="1079468" y="1257328"/>
                  </a:cubicBezTo>
                  <a:cubicBezTo>
                    <a:pt x="1035724" y="1334939"/>
                    <a:pt x="751386" y="884089"/>
                    <a:pt x="660369" y="855161"/>
                  </a:cubicBezTo>
                  <a:cubicBezTo>
                    <a:pt x="569352" y="826233"/>
                    <a:pt x="625090" y="1058361"/>
                    <a:pt x="533368" y="1083761"/>
                  </a:cubicBezTo>
                  <a:cubicBezTo>
                    <a:pt x="441646" y="1109161"/>
                    <a:pt x="162951" y="946178"/>
                    <a:pt x="110035" y="1007561"/>
                  </a:cubicBezTo>
                  <a:cubicBezTo>
                    <a:pt x="57119" y="1068944"/>
                    <a:pt x="230686" y="1353283"/>
                    <a:pt x="215869" y="1452061"/>
                  </a:cubicBezTo>
                  <a:cubicBezTo>
                    <a:pt x="201052" y="1550839"/>
                    <a:pt x="-77643" y="1464055"/>
                    <a:pt x="21135" y="1600227"/>
                  </a:cubicBezTo>
                  <a:cubicBezTo>
                    <a:pt x="119913" y="1736399"/>
                    <a:pt x="692118" y="2118105"/>
                    <a:pt x="808535" y="2269094"/>
                  </a:cubicBezTo>
                  <a:cubicBezTo>
                    <a:pt x="924952" y="2420083"/>
                    <a:pt x="615918" y="2484994"/>
                    <a:pt x="719635" y="2506161"/>
                  </a:cubicBezTo>
                  <a:cubicBezTo>
                    <a:pt x="823352" y="2527328"/>
                    <a:pt x="1311596" y="2348822"/>
                    <a:pt x="1430835" y="2396094"/>
                  </a:cubicBezTo>
                  <a:cubicBezTo>
                    <a:pt x="1550074" y="2443366"/>
                    <a:pt x="1402613" y="2769333"/>
                    <a:pt x="1435069" y="2844827"/>
                  </a:cubicBezTo>
                  <a:cubicBezTo>
                    <a:pt x="1467525" y="2920321"/>
                    <a:pt x="1595230" y="2922438"/>
                    <a:pt x="1625569" y="2849060"/>
                  </a:cubicBezTo>
                  <a:close/>
                </a:path>
              </a:pathLst>
            </a:cu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sp>
          <p:nvSpPr>
            <p:cNvPr id="12" name="Forme libre 11"/>
            <p:cNvSpPr/>
            <p:nvPr/>
          </p:nvSpPr>
          <p:spPr>
            <a:xfrm>
              <a:off x="2030391" y="1922073"/>
              <a:ext cx="4953487" cy="3014176"/>
            </a:xfrm>
            <a:custGeom>
              <a:avLst/>
              <a:gdLst>
                <a:gd name="connsiteX0" fmla="*/ 124759 w 4954347"/>
                <a:gd name="connsiteY0" fmla="*/ 9786 h 3013093"/>
                <a:gd name="connsiteX1" fmla="*/ 77722 w 4954347"/>
                <a:gd name="connsiteY1" fmla="*/ 668304 h 3013093"/>
                <a:gd name="connsiteX2" fmla="*/ 632759 w 4954347"/>
                <a:gd name="connsiteY2" fmla="*/ 912897 h 3013093"/>
                <a:gd name="connsiteX3" fmla="*/ 124759 w 4954347"/>
                <a:gd name="connsiteY3" fmla="*/ 837638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436166 w 4954347"/>
                <a:gd name="connsiteY12" fmla="*/ 2305193 h 3013093"/>
                <a:gd name="connsiteX13" fmla="*/ 3191573 w 4954347"/>
                <a:gd name="connsiteY13" fmla="*/ 1816008 h 3013093"/>
                <a:gd name="connsiteX14" fmla="*/ 3699573 w 4954347"/>
                <a:gd name="connsiteY14" fmla="*/ 2314600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24759 w 4954347"/>
                <a:gd name="connsiteY3" fmla="*/ 837638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436166 w 4954347"/>
                <a:gd name="connsiteY12" fmla="*/ 2305193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24759 w 4954347"/>
                <a:gd name="connsiteY3" fmla="*/ 837638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40388 w 4954347"/>
                <a:gd name="connsiteY10" fmla="*/ 2803786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11523 w 4954347"/>
                <a:gd name="connsiteY10" fmla="*/ 2861518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43541 w 4954347"/>
                <a:gd name="connsiteY4" fmla="*/ 1798909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11523 w 4954347"/>
                <a:gd name="connsiteY10" fmla="*/ 2861518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82488 w 4954347"/>
                <a:gd name="connsiteY3" fmla="*/ 1116672 h 3013093"/>
                <a:gd name="connsiteX4" fmla="*/ 443541 w 4954347"/>
                <a:gd name="connsiteY4" fmla="*/ 1798909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11523 w 4954347"/>
                <a:gd name="connsiteY10" fmla="*/ 2861518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59573 w 4954003"/>
                <a:gd name="connsiteY5" fmla="*/ 2408298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434529 w 4954003"/>
                <a:gd name="connsiteY9" fmla="*/ 2485702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59573 w 4954003"/>
                <a:gd name="connsiteY5" fmla="*/ 2408298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549987 w 4954003"/>
                <a:gd name="connsiteY9" fmla="*/ 2572299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59573 w 4954003"/>
                <a:gd name="connsiteY5" fmla="*/ 2408298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396043 w 4954003"/>
                <a:gd name="connsiteY9" fmla="*/ 2476080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40330 w 4954003"/>
                <a:gd name="connsiteY5" fmla="*/ 2360189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396043 w 4954003"/>
                <a:gd name="connsiteY9" fmla="*/ 2476080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5527"/>
                <a:gd name="connsiteX1" fmla="*/ 77722 w 4954003"/>
                <a:gd name="connsiteY1" fmla="*/ 667927 h 3015527"/>
                <a:gd name="connsiteX2" fmla="*/ 632759 w 4954003"/>
                <a:gd name="connsiteY2" fmla="*/ 912520 h 3015527"/>
                <a:gd name="connsiteX3" fmla="*/ 182488 w 4954003"/>
                <a:gd name="connsiteY3" fmla="*/ 1116295 h 3015527"/>
                <a:gd name="connsiteX4" fmla="*/ 443541 w 4954003"/>
                <a:gd name="connsiteY4" fmla="*/ 1798532 h 3015527"/>
                <a:gd name="connsiteX5" fmla="*/ 1140330 w 4954003"/>
                <a:gd name="connsiteY5" fmla="*/ 2360189 h 3015527"/>
                <a:gd name="connsiteX6" fmla="*/ 1676981 w 4954003"/>
                <a:gd name="connsiteY6" fmla="*/ 1853261 h 3015527"/>
                <a:gd name="connsiteX7" fmla="*/ 1470018 w 4954003"/>
                <a:gd name="connsiteY7" fmla="*/ 2238964 h 3015527"/>
                <a:gd name="connsiteX8" fmla="*/ 1780462 w 4954003"/>
                <a:gd name="connsiteY8" fmla="*/ 2135483 h 3015527"/>
                <a:gd name="connsiteX9" fmla="*/ 1396043 w 4954003"/>
                <a:gd name="connsiteY9" fmla="*/ 2476080 h 3015527"/>
                <a:gd name="connsiteX10" fmla="*/ 1911523 w 4954003"/>
                <a:gd name="connsiteY10" fmla="*/ 2861141 h 3015527"/>
                <a:gd name="connsiteX11" fmla="*/ 2881129 w 4954003"/>
                <a:gd name="connsiteY11" fmla="*/ 2897483 h 3015527"/>
                <a:gd name="connsiteX12" fmla="*/ 3522759 w 4954003"/>
                <a:gd name="connsiteY12" fmla="*/ 2574228 h 3015527"/>
                <a:gd name="connsiteX13" fmla="*/ 3191573 w 4954003"/>
                <a:gd name="connsiteY13" fmla="*/ 1815631 h 3015527"/>
                <a:gd name="connsiteX14" fmla="*/ 4065189 w 4954003"/>
                <a:gd name="connsiteY14" fmla="*/ 2371955 h 3015527"/>
                <a:gd name="connsiteX15" fmla="*/ 4772018 w 4954003"/>
                <a:gd name="connsiteY15" fmla="*/ 1307631 h 3015527"/>
                <a:gd name="connsiteX16" fmla="*/ 4376907 w 4954003"/>
                <a:gd name="connsiteY16" fmla="*/ 921927 h 3015527"/>
                <a:gd name="connsiteX17" fmla="*/ 4829962 w 4954003"/>
                <a:gd name="connsiteY17" fmla="*/ 731634 h 3015527"/>
                <a:gd name="connsiteX18" fmla="*/ 4856685 w 4954003"/>
                <a:gd name="connsiteY18" fmla="*/ 1 h 3015527"/>
                <a:gd name="connsiteX19" fmla="*/ 4950759 w 4954003"/>
                <a:gd name="connsiteY19" fmla="*/ 733779 h 3015527"/>
                <a:gd name="connsiteX20" fmla="*/ 4724981 w 4954003"/>
                <a:gd name="connsiteY20" fmla="*/ 1646298 h 3015527"/>
                <a:gd name="connsiteX21" fmla="*/ 4103449 w 4954003"/>
                <a:gd name="connsiteY21" fmla="*/ 2454477 h 3015527"/>
                <a:gd name="connsiteX22" fmla="*/ 2937573 w 4954003"/>
                <a:gd name="connsiteY22" fmla="*/ 2972742 h 3015527"/>
                <a:gd name="connsiteX23" fmla="*/ 1808685 w 4954003"/>
                <a:gd name="connsiteY23" fmla="*/ 2925705 h 3015527"/>
                <a:gd name="connsiteX24" fmla="*/ 914981 w 4954003"/>
                <a:gd name="connsiteY24" fmla="*/ 2445927 h 3015527"/>
                <a:gd name="connsiteX25" fmla="*/ 256462 w 4954003"/>
                <a:gd name="connsiteY25" fmla="*/ 1627483 h 3015527"/>
                <a:gd name="connsiteX26" fmla="*/ 2462 w 4954003"/>
                <a:gd name="connsiteY26" fmla="*/ 743186 h 3015527"/>
                <a:gd name="connsiteX27" fmla="*/ 124759 w 4954003"/>
                <a:gd name="connsiteY27" fmla="*/ 9409 h 3015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4003" h="3015527">
                  <a:moveTo>
                    <a:pt x="124759" y="9409"/>
                  </a:moveTo>
                  <a:cubicBezTo>
                    <a:pt x="137302" y="-3134"/>
                    <a:pt x="-6945" y="517409"/>
                    <a:pt x="77722" y="667927"/>
                  </a:cubicBezTo>
                  <a:cubicBezTo>
                    <a:pt x="162389" y="818445"/>
                    <a:pt x="615298" y="837792"/>
                    <a:pt x="632759" y="912520"/>
                  </a:cubicBezTo>
                  <a:cubicBezTo>
                    <a:pt x="650220" y="987248"/>
                    <a:pt x="214024" y="968626"/>
                    <a:pt x="182488" y="1116295"/>
                  </a:cubicBezTo>
                  <a:cubicBezTo>
                    <a:pt x="150952" y="1263964"/>
                    <a:pt x="283901" y="1591216"/>
                    <a:pt x="443541" y="1798532"/>
                  </a:cubicBezTo>
                  <a:cubicBezTo>
                    <a:pt x="603181" y="2005848"/>
                    <a:pt x="934757" y="2351068"/>
                    <a:pt x="1140330" y="2360189"/>
                  </a:cubicBezTo>
                  <a:cubicBezTo>
                    <a:pt x="1345903" y="2369310"/>
                    <a:pt x="1622033" y="1873465"/>
                    <a:pt x="1676981" y="1853261"/>
                  </a:cubicBezTo>
                  <a:cubicBezTo>
                    <a:pt x="1731929" y="1833057"/>
                    <a:pt x="1452771" y="2191927"/>
                    <a:pt x="1470018" y="2238964"/>
                  </a:cubicBezTo>
                  <a:cubicBezTo>
                    <a:pt x="1487265" y="2286001"/>
                    <a:pt x="1792791" y="2095964"/>
                    <a:pt x="1780462" y="2135483"/>
                  </a:cubicBezTo>
                  <a:cubicBezTo>
                    <a:pt x="1768133" y="2175002"/>
                    <a:pt x="1374200" y="2355137"/>
                    <a:pt x="1396043" y="2476080"/>
                  </a:cubicBezTo>
                  <a:cubicBezTo>
                    <a:pt x="1417886" y="2597023"/>
                    <a:pt x="1664009" y="2790907"/>
                    <a:pt x="1911523" y="2861141"/>
                  </a:cubicBezTo>
                  <a:cubicBezTo>
                    <a:pt x="2159037" y="2931375"/>
                    <a:pt x="2612590" y="2945302"/>
                    <a:pt x="2881129" y="2897483"/>
                  </a:cubicBezTo>
                  <a:cubicBezTo>
                    <a:pt x="3149668" y="2849664"/>
                    <a:pt x="3471018" y="2754537"/>
                    <a:pt x="3522759" y="2574228"/>
                  </a:cubicBezTo>
                  <a:cubicBezTo>
                    <a:pt x="3574500" y="2393919"/>
                    <a:pt x="3101168" y="1849343"/>
                    <a:pt x="3191573" y="1815631"/>
                  </a:cubicBezTo>
                  <a:cubicBezTo>
                    <a:pt x="3281978" y="1781919"/>
                    <a:pt x="3801782" y="2456622"/>
                    <a:pt x="4065189" y="2371955"/>
                  </a:cubicBezTo>
                  <a:cubicBezTo>
                    <a:pt x="4328596" y="2287288"/>
                    <a:pt x="4720065" y="1549302"/>
                    <a:pt x="4772018" y="1307631"/>
                  </a:cubicBezTo>
                  <a:cubicBezTo>
                    <a:pt x="4823971" y="1065960"/>
                    <a:pt x="4367250" y="1017927"/>
                    <a:pt x="4376907" y="921927"/>
                  </a:cubicBezTo>
                  <a:cubicBezTo>
                    <a:pt x="4386564" y="825927"/>
                    <a:pt x="4749999" y="885288"/>
                    <a:pt x="4829962" y="731634"/>
                  </a:cubicBezTo>
                  <a:cubicBezTo>
                    <a:pt x="4909925" y="577980"/>
                    <a:pt x="4836552" y="-356"/>
                    <a:pt x="4856685" y="1"/>
                  </a:cubicBezTo>
                  <a:cubicBezTo>
                    <a:pt x="4876818" y="358"/>
                    <a:pt x="4972710" y="459396"/>
                    <a:pt x="4950759" y="733779"/>
                  </a:cubicBezTo>
                  <a:cubicBezTo>
                    <a:pt x="4928808" y="1008162"/>
                    <a:pt x="4866199" y="1359515"/>
                    <a:pt x="4724981" y="1646298"/>
                  </a:cubicBezTo>
                  <a:cubicBezTo>
                    <a:pt x="4583763" y="1933081"/>
                    <a:pt x="4401350" y="2233403"/>
                    <a:pt x="4103449" y="2454477"/>
                  </a:cubicBezTo>
                  <a:cubicBezTo>
                    <a:pt x="3805548" y="2675551"/>
                    <a:pt x="3320034" y="2894204"/>
                    <a:pt x="2937573" y="2972742"/>
                  </a:cubicBezTo>
                  <a:cubicBezTo>
                    <a:pt x="2555112" y="3051280"/>
                    <a:pt x="2145784" y="3013507"/>
                    <a:pt x="1808685" y="2925705"/>
                  </a:cubicBezTo>
                  <a:cubicBezTo>
                    <a:pt x="1471586" y="2837903"/>
                    <a:pt x="1173685" y="2662297"/>
                    <a:pt x="914981" y="2445927"/>
                  </a:cubicBezTo>
                  <a:cubicBezTo>
                    <a:pt x="656277" y="2229557"/>
                    <a:pt x="408548" y="1911273"/>
                    <a:pt x="256462" y="1627483"/>
                  </a:cubicBezTo>
                  <a:cubicBezTo>
                    <a:pt x="104376" y="1343693"/>
                    <a:pt x="24412" y="1008161"/>
                    <a:pt x="2462" y="743186"/>
                  </a:cubicBezTo>
                  <a:cubicBezTo>
                    <a:pt x="-19488" y="478211"/>
                    <a:pt x="112216" y="21952"/>
                    <a:pt x="124759" y="9409"/>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sp>
          <p:nvSpPr>
            <p:cNvPr id="13" name="Forme libre 12"/>
            <p:cNvSpPr/>
            <p:nvPr/>
          </p:nvSpPr>
          <p:spPr>
            <a:xfrm>
              <a:off x="4317043" y="1738553"/>
              <a:ext cx="2145124" cy="1963107"/>
            </a:xfrm>
            <a:custGeom>
              <a:avLst/>
              <a:gdLst>
                <a:gd name="connsiteX0" fmla="*/ 1589976 w 2187124"/>
                <a:gd name="connsiteY0" fmla="*/ 96711 h 1962402"/>
                <a:gd name="connsiteX1" fmla="*/ 1157235 w 2187124"/>
                <a:gd name="connsiteY1" fmla="*/ 670562 h 1962402"/>
                <a:gd name="connsiteX2" fmla="*/ 1044346 w 2187124"/>
                <a:gd name="connsiteY2" fmla="*/ 219007 h 1962402"/>
                <a:gd name="connsiteX3" fmla="*/ 1053754 w 2187124"/>
                <a:gd name="connsiteY3" fmla="*/ 661155 h 1962402"/>
                <a:gd name="connsiteX4" fmla="*/ 630420 w 2187124"/>
                <a:gd name="connsiteY4" fmla="*/ 708192 h 1962402"/>
                <a:gd name="connsiteX5" fmla="*/ 169457 w 2187124"/>
                <a:gd name="connsiteY5" fmla="*/ 435377 h 1962402"/>
                <a:gd name="connsiteX6" fmla="*/ 385828 w 2187124"/>
                <a:gd name="connsiteY6" fmla="*/ 623525 h 1962402"/>
                <a:gd name="connsiteX7" fmla="*/ 124 w 2187124"/>
                <a:gd name="connsiteY7" fmla="*/ 642340 h 1962402"/>
                <a:gd name="connsiteX8" fmla="*/ 432865 w 2187124"/>
                <a:gd name="connsiteY8" fmla="*/ 670562 h 1962402"/>
                <a:gd name="connsiteX9" fmla="*/ 28346 w 2187124"/>
                <a:gd name="connsiteY9" fmla="*/ 999822 h 1962402"/>
                <a:gd name="connsiteX10" fmla="*/ 508124 w 2187124"/>
                <a:gd name="connsiteY10" fmla="*/ 698785 h 1962402"/>
                <a:gd name="connsiteX11" fmla="*/ 931457 w 2187124"/>
                <a:gd name="connsiteY11" fmla="*/ 858711 h 1962402"/>
                <a:gd name="connsiteX12" fmla="*/ 762124 w 2187124"/>
                <a:gd name="connsiteY12" fmla="*/ 1630118 h 1962402"/>
                <a:gd name="connsiteX13" fmla="*/ 573976 w 2187124"/>
                <a:gd name="connsiteY13" fmla="*/ 1799451 h 1962402"/>
                <a:gd name="connsiteX14" fmla="*/ 809161 w 2187124"/>
                <a:gd name="connsiteY14" fmla="*/ 1695970 h 1962402"/>
                <a:gd name="connsiteX15" fmla="*/ 931457 w 2187124"/>
                <a:gd name="connsiteY15" fmla="*/ 1959377 h 1962402"/>
                <a:gd name="connsiteX16" fmla="*/ 875013 w 2187124"/>
                <a:gd name="connsiteY16" fmla="*/ 1489007 h 1962402"/>
                <a:gd name="connsiteX17" fmla="*/ 997309 w 2187124"/>
                <a:gd name="connsiteY17" fmla="*/ 1056266 h 1962402"/>
                <a:gd name="connsiteX18" fmla="*/ 2022717 w 2187124"/>
                <a:gd name="connsiteY18" fmla="*/ 1122118 h 1962402"/>
                <a:gd name="connsiteX19" fmla="*/ 2107383 w 2187124"/>
                <a:gd name="connsiteY19" fmla="*/ 1075081 h 1962402"/>
                <a:gd name="connsiteX20" fmla="*/ 1241902 w 2187124"/>
                <a:gd name="connsiteY20" fmla="*/ 952785 h 1962402"/>
                <a:gd name="connsiteX21" fmla="*/ 2173235 w 2187124"/>
                <a:gd name="connsiteY21" fmla="*/ 2637 h 1962402"/>
                <a:gd name="connsiteX22" fmla="*/ 1326569 w 2187124"/>
                <a:gd name="connsiteY22" fmla="*/ 651748 h 1962402"/>
                <a:gd name="connsiteX23" fmla="*/ 1589976 w 2187124"/>
                <a:gd name="connsiteY23" fmla="*/ 96711 h 1962402"/>
                <a:gd name="connsiteX0" fmla="*/ 1589976 w 2187124"/>
                <a:gd name="connsiteY0" fmla="*/ 96711 h 1962402"/>
                <a:gd name="connsiteX1" fmla="*/ 1157235 w 2187124"/>
                <a:gd name="connsiteY1" fmla="*/ 670562 h 1962402"/>
                <a:gd name="connsiteX2" fmla="*/ 1053754 w 2187124"/>
                <a:gd name="connsiteY2" fmla="*/ 661155 h 1962402"/>
                <a:gd name="connsiteX3" fmla="*/ 630420 w 2187124"/>
                <a:gd name="connsiteY3" fmla="*/ 708192 h 1962402"/>
                <a:gd name="connsiteX4" fmla="*/ 169457 w 2187124"/>
                <a:gd name="connsiteY4" fmla="*/ 435377 h 1962402"/>
                <a:gd name="connsiteX5" fmla="*/ 385828 w 2187124"/>
                <a:gd name="connsiteY5" fmla="*/ 623525 h 1962402"/>
                <a:gd name="connsiteX6" fmla="*/ 124 w 2187124"/>
                <a:gd name="connsiteY6" fmla="*/ 642340 h 1962402"/>
                <a:gd name="connsiteX7" fmla="*/ 432865 w 2187124"/>
                <a:gd name="connsiteY7" fmla="*/ 670562 h 1962402"/>
                <a:gd name="connsiteX8" fmla="*/ 28346 w 2187124"/>
                <a:gd name="connsiteY8" fmla="*/ 999822 h 1962402"/>
                <a:gd name="connsiteX9" fmla="*/ 508124 w 2187124"/>
                <a:gd name="connsiteY9" fmla="*/ 698785 h 1962402"/>
                <a:gd name="connsiteX10" fmla="*/ 931457 w 2187124"/>
                <a:gd name="connsiteY10" fmla="*/ 858711 h 1962402"/>
                <a:gd name="connsiteX11" fmla="*/ 762124 w 2187124"/>
                <a:gd name="connsiteY11" fmla="*/ 1630118 h 1962402"/>
                <a:gd name="connsiteX12" fmla="*/ 573976 w 2187124"/>
                <a:gd name="connsiteY12" fmla="*/ 1799451 h 1962402"/>
                <a:gd name="connsiteX13" fmla="*/ 809161 w 2187124"/>
                <a:gd name="connsiteY13" fmla="*/ 1695970 h 1962402"/>
                <a:gd name="connsiteX14" fmla="*/ 931457 w 2187124"/>
                <a:gd name="connsiteY14" fmla="*/ 1959377 h 1962402"/>
                <a:gd name="connsiteX15" fmla="*/ 875013 w 2187124"/>
                <a:gd name="connsiteY15" fmla="*/ 1489007 h 1962402"/>
                <a:gd name="connsiteX16" fmla="*/ 997309 w 2187124"/>
                <a:gd name="connsiteY16" fmla="*/ 1056266 h 1962402"/>
                <a:gd name="connsiteX17" fmla="*/ 2022717 w 2187124"/>
                <a:gd name="connsiteY17" fmla="*/ 1122118 h 1962402"/>
                <a:gd name="connsiteX18" fmla="*/ 2107383 w 2187124"/>
                <a:gd name="connsiteY18" fmla="*/ 1075081 h 1962402"/>
                <a:gd name="connsiteX19" fmla="*/ 1241902 w 2187124"/>
                <a:gd name="connsiteY19" fmla="*/ 952785 h 1962402"/>
                <a:gd name="connsiteX20" fmla="*/ 2173235 w 2187124"/>
                <a:gd name="connsiteY20" fmla="*/ 2637 h 1962402"/>
                <a:gd name="connsiteX21" fmla="*/ 1326569 w 2187124"/>
                <a:gd name="connsiteY21" fmla="*/ 651748 h 1962402"/>
                <a:gd name="connsiteX22" fmla="*/ 1589976 w 2187124"/>
                <a:gd name="connsiteY22" fmla="*/ 96711 h 1962402"/>
                <a:gd name="connsiteX0" fmla="*/ 1589976 w 2187124"/>
                <a:gd name="connsiteY0" fmla="*/ 96711 h 1962402"/>
                <a:gd name="connsiteX1" fmla="*/ 1157235 w 2187124"/>
                <a:gd name="connsiteY1" fmla="*/ 670562 h 1962402"/>
                <a:gd name="connsiteX2" fmla="*/ 630420 w 2187124"/>
                <a:gd name="connsiteY2" fmla="*/ 708192 h 1962402"/>
                <a:gd name="connsiteX3" fmla="*/ 169457 w 2187124"/>
                <a:gd name="connsiteY3" fmla="*/ 435377 h 1962402"/>
                <a:gd name="connsiteX4" fmla="*/ 385828 w 2187124"/>
                <a:gd name="connsiteY4" fmla="*/ 623525 h 1962402"/>
                <a:gd name="connsiteX5" fmla="*/ 124 w 2187124"/>
                <a:gd name="connsiteY5" fmla="*/ 642340 h 1962402"/>
                <a:gd name="connsiteX6" fmla="*/ 432865 w 2187124"/>
                <a:gd name="connsiteY6" fmla="*/ 670562 h 1962402"/>
                <a:gd name="connsiteX7" fmla="*/ 28346 w 2187124"/>
                <a:gd name="connsiteY7" fmla="*/ 999822 h 1962402"/>
                <a:gd name="connsiteX8" fmla="*/ 508124 w 2187124"/>
                <a:gd name="connsiteY8" fmla="*/ 698785 h 1962402"/>
                <a:gd name="connsiteX9" fmla="*/ 931457 w 2187124"/>
                <a:gd name="connsiteY9" fmla="*/ 858711 h 1962402"/>
                <a:gd name="connsiteX10" fmla="*/ 762124 w 2187124"/>
                <a:gd name="connsiteY10" fmla="*/ 1630118 h 1962402"/>
                <a:gd name="connsiteX11" fmla="*/ 573976 w 2187124"/>
                <a:gd name="connsiteY11" fmla="*/ 1799451 h 1962402"/>
                <a:gd name="connsiteX12" fmla="*/ 809161 w 2187124"/>
                <a:gd name="connsiteY12" fmla="*/ 1695970 h 1962402"/>
                <a:gd name="connsiteX13" fmla="*/ 931457 w 2187124"/>
                <a:gd name="connsiteY13" fmla="*/ 1959377 h 1962402"/>
                <a:gd name="connsiteX14" fmla="*/ 875013 w 2187124"/>
                <a:gd name="connsiteY14" fmla="*/ 1489007 h 1962402"/>
                <a:gd name="connsiteX15" fmla="*/ 997309 w 2187124"/>
                <a:gd name="connsiteY15" fmla="*/ 1056266 h 1962402"/>
                <a:gd name="connsiteX16" fmla="*/ 2022717 w 2187124"/>
                <a:gd name="connsiteY16" fmla="*/ 1122118 h 1962402"/>
                <a:gd name="connsiteX17" fmla="*/ 2107383 w 2187124"/>
                <a:gd name="connsiteY17" fmla="*/ 1075081 h 1962402"/>
                <a:gd name="connsiteX18" fmla="*/ 1241902 w 2187124"/>
                <a:gd name="connsiteY18" fmla="*/ 952785 h 1962402"/>
                <a:gd name="connsiteX19" fmla="*/ 2173235 w 2187124"/>
                <a:gd name="connsiteY19" fmla="*/ 2637 h 1962402"/>
                <a:gd name="connsiteX20" fmla="*/ 1326569 w 2187124"/>
                <a:gd name="connsiteY20" fmla="*/ 651748 h 1962402"/>
                <a:gd name="connsiteX21" fmla="*/ 1589976 w 2187124"/>
                <a:gd name="connsiteY21" fmla="*/ 96711 h 1962402"/>
                <a:gd name="connsiteX0" fmla="*/ 1589976 w 2187124"/>
                <a:gd name="connsiteY0" fmla="*/ 96711 h 1962402"/>
                <a:gd name="connsiteX1" fmla="*/ 1147828 w 2187124"/>
                <a:gd name="connsiteY1" fmla="*/ 614117 h 1962402"/>
                <a:gd name="connsiteX2" fmla="*/ 630420 w 2187124"/>
                <a:gd name="connsiteY2" fmla="*/ 708192 h 1962402"/>
                <a:gd name="connsiteX3" fmla="*/ 169457 w 2187124"/>
                <a:gd name="connsiteY3" fmla="*/ 435377 h 1962402"/>
                <a:gd name="connsiteX4" fmla="*/ 385828 w 2187124"/>
                <a:gd name="connsiteY4" fmla="*/ 623525 h 1962402"/>
                <a:gd name="connsiteX5" fmla="*/ 124 w 2187124"/>
                <a:gd name="connsiteY5" fmla="*/ 642340 h 1962402"/>
                <a:gd name="connsiteX6" fmla="*/ 432865 w 2187124"/>
                <a:gd name="connsiteY6" fmla="*/ 670562 h 1962402"/>
                <a:gd name="connsiteX7" fmla="*/ 28346 w 2187124"/>
                <a:gd name="connsiteY7" fmla="*/ 999822 h 1962402"/>
                <a:gd name="connsiteX8" fmla="*/ 508124 w 2187124"/>
                <a:gd name="connsiteY8" fmla="*/ 698785 h 1962402"/>
                <a:gd name="connsiteX9" fmla="*/ 931457 w 2187124"/>
                <a:gd name="connsiteY9" fmla="*/ 858711 h 1962402"/>
                <a:gd name="connsiteX10" fmla="*/ 762124 w 2187124"/>
                <a:gd name="connsiteY10" fmla="*/ 1630118 h 1962402"/>
                <a:gd name="connsiteX11" fmla="*/ 573976 w 2187124"/>
                <a:gd name="connsiteY11" fmla="*/ 1799451 h 1962402"/>
                <a:gd name="connsiteX12" fmla="*/ 809161 w 2187124"/>
                <a:gd name="connsiteY12" fmla="*/ 1695970 h 1962402"/>
                <a:gd name="connsiteX13" fmla="*/ 931457 w 2187124"/>
                <a:gd name="connsiteY13" fmla="*/ 1959377 h 1962402"/>
                <a:gd name="connsiteX14" fmla="*/ 875013 w 2187124"/>
                <a:gd name="connsiteY14" fmla="*/ 1489007 h 1962402"/>
                <a:gd name="connsiteX15" fmla="*/ 997309 w 2187124"/>
                <a:gd name="connsiteY15" fmla="*/ 1056266 h 1962402"/>
                <a:gd name="connsiteX16" fmla="*/ 2022717 w 2187124"/>
                <a:gd name="connsiteY16" fmla="*/ 1122118 h 1962402"/>
                <a:gd name="connsiteX17" fmla="*/ 2107383 w 2187124"/>
                <a:gd name="connsiteY17" fmla="*/ 1075081 h 1962402"/>
                <a:gd name="connsiteX18" fmla="*/ 1241902 w 2187124"/>
                <a:gd name="connsiteY18" fmla="*/ 952785 h 1962402"/>
                <a:gd name="connsiteX19" fmla="*/ 2173235 w 2187124"/>
                <a:gd name="connsiteY19" fmla="*/ 2637 h 1962402"/>
                <a:gd name="connsiteX20" fmla="*/ 1326569 w 2187124"/>
                <a:gd name="connsiteY20" fmla="*/ 651748 h 1962402"/>
                <a:gd name="connsiteX21" fmla="*/ 1589976 w 2187124"/>
                <a:gd name="connsiteY21" fmla="*/ 96711 h 1962402"/>
                <a:gd name="connsiteX0" fmla="*/ 1589976 w 2187124"/>
                <a:gd name="connsiteY0" fmla="*/ 96711 h 1962402"/>
                <a:gd name="connsiteX1" fmla="*/ 1147828 w 2187124"/>
                <a:gd name="connsiteY1" fmla="*/ 614117 h 1962402"/>
                <a:gd name="connsiteX2" fmla="*/ 639945 w 2187124"/>
                <a:gd name="connsiteY2" fmla="*/ 673267 h 1962402"/>
                <a:gd name="connsiteX3" fmla="*/ 169457 w 2187124"/>
                <a:gd name="connsiteY3" fmla="*/ 435377 h 1962402"/>
                <a:gd name="connsiteX4" fmla="*/ 385828 w 2187124"/>
                <a:gd name="connsiteY4" fmla="*/ 623525 h 1962402"/>
                <a:gd name="connsiteX5" fmla="*/ 124 w 2187124"/>
                <a:gd name="connsiteY5" fmla="*/ 642340 h 1962402"/>
                <a:gd name="connsiteX6" fmla="*/ 432865 w 2187124"/>
                <a:gd name="connsiteY6" fmla="*/ 670562 h 1962402"/>
                <a:gd name="connsiteX7" fmla="*/ 28346 w 2187124"/>
                <a:gd name="connsiteY7" fmla="*/ 999822 h 1962402"/>
                <a:gd name="connsiteX8" fmla="*/ 508124 w 2187124"/>
                <a:gd name="connsiteY8" fmla="*/ 698785 h 1962402"/>
                <a:gd name="connsiteX9" fmla="*/ 931457 w 2187124"/>
                <a:gd name="connsiteY9" fmla="*/ 858711 h 1962402"/>
                <a:gd name="connsiteX10" fmla="*/ 762124 w 2187124"/>
                <a:gd name="connsiteY10" fmla="*/ 1630118 h 1962402"/>
                <a:gd name="connsiteX11" fmla="*/ 573976 w 2187124"/>
                <a:gd name="connsiteY11" fmla="*/ 1799451 h 1962402"/>
                <a:gd name="connsiteX12" fmla="*/ 809161 w 2187124"/>
                <a:gd name="connsiteY12" fmla="*/ 1695970 h 1962402"/>
                <a:gd name="connsiteX13" fmla="*/ 931457 w 2187124"/>
                <a:gd name="connsiteY13" fmla="*/ 1959377 h 1962402"/>
                <a:gd name="connsiteX14" fmla="*/ 875013 w 2187124"/>
                <a:gd name="connsiteY14" fmla="*/ 1489007 h 1962402"/>
                <a:gd name="connsiteX15" fmla="*/ 997309 w 2187124"/>
                <a:gd name="connsiteY15" fmla="*/ 1056266 h 1962402"/>
                <a:gd name="connsiteX16" fmla="*/ 2022717 w 2187124"/>
                <a:gd name="connsiteY16" fmla="*/ 1122118 h 1962402"/>
                <a:gd name="connsiteX17" fmla="*/ 2107383 w 2187124"/>
                <a:gd name="connsiteY17" fmla="*/ 1075081 h 1962402"/>
                <a:gd name="connsiteX18" fmla="*/ 1241902 w 2187124"/>
                <a:gd name="connsiteY18" fmla="*/ 952785 h 1962402"/>
                <a:gd name="connsiteX19" fmla="*/ 2173235 w 2187124"/>
                <a:gd name="connsiteY19" fmla="*/ 2637 h 1962402"/>
                <a:gd name="connsiteX20" fmla="*/ 1326569 w 2187124"/>
                <a:gd name="connsiteY20" fmla="*/ 651748 h 1962402"/>
                <a:gd name="connsiteX21" fmla="*/ 1589976 w 2187124"/>
                <a:gd name="connsiteY21" fmla="*/ 96711 h 1962402"/>
                <a:gd name="connsiteX0" fmla="*/ 1589976 w 2181350"/>
                <a:gd name="connsiteY0" fmla="*/ 96711 h 1962402"/>
                <a:gd name="connsiteX1" fmla="*/ 1147828 w 2181350"/>
                <a:gd name="connsiteY1" fmla="*/ 614117 h 1962402"/>
                <a:gd name="connsiteX2" fmla="*/ 639945 w 2181350"/>
                <a:gd name="connsiteY2" fmla="*/ 673267 h 1962402"/>
                <a:gd name="connsiteX3" fmla="*/ 169457 w 2181350"/>
                <a:gd name="connsiteY3" fmla="*/ 435377 h 1962402"/>
                <a:gd name="connsiteX4" fmla="*/ 385828 w 2181350"/>
                <a:gd name="connsiteY4" fmla="*/ 623525 h 1962402"/>
                <a:gd name="connsiteX5" fmla="*/ 124 w 2181350"/>
                <a:gd name="connsiteY5" fmla="*/ 642340 h 1962402"/>
                <a:gd name="connsiteX6" fmla="*/ 432865 w 2181350"/>
                <a:gd name="connsiteY6" fmla="*/ 670562 h 1962402"/>
                <a:gd name="connsiteX7" fmla="*/ 28346 w 2181350"/>
                <a:gd name="connsiteY7" fmla="*/ 999822 h 1962402"/>
                <a:gd name="connsiteX8" fmla="*/ 508124 w 2181350"/>
                <a:gd name="connsiteY8" fmla="*/ 698785 h 1962402"/>
                <a:gd name="connsiteX9" fmla="*/ 931457 w 2181350"/>
                <a:gd name="connsiteY9" fmla="*/ 858711 h 1962402"/>
                <a:gd name="connsiteX10" fmla="*/ 762124 w 2181350"/>
                <a:gd name="connsiteY10" fmla="*/ 1630118 h 1962402"/>
                <a:gd name="connsiteX11" fmla="*/ 573976 w 2181350"/>
                <a:gd name="connsiteY11" fmla="*/ 1799451 h 1962402"/>
                <a:gd name="connsiteX12" fmla="*/ 809161 w 2181350"/>
                <a:gd name="connsiteY12" fmla="*/ 1695970 h 1962402"/>
                <a:gd name="connsiteX13" fmla="*/ 931457 w 2181350"/>
                <a:gd name="connsiteY13" fmla="*/ 1959377 h 1962402"/>
                <a:gd name="connsiteX14" fmla="*/ 875013 w 2181350"/>
                <a:gd name="connsiteY14" fmla="*/ 1489007 h 1962402"/>
                <a:gd name="connsiteX15" fmla="*/ 1117959 w 2181350"/>
                <a:gd name="connsiteY15" fmla="*/ 1072141 h 1962402"/>
                <a:gd name="connsiteX16" fmla="*/ 2022717 w 2181350"/>
                <a:gd name="connsiteY16" fmla="*/ 1122118 h 1962402"/>
                <a:gd name="connsiteX17" fmla="*/ 2107383 w 2181350"/>
                <a:gd name="connsiteY17" fmla="*/ 1075081 h 1962402"/>
                <a:gd name="connsiteX18" fmla="*/ 1241902 w 2181350"/>
                <a:gd name="connsiteY18" fmla="*/ 952785 h 1962402"/>
                <a:gd name="connsiteX19" fmla="*/ 2173235 w 2181350"/>
                <a:gd name="connsiteY19" fmla="*/ 2637 h 1962402"/>
                <a:gd name="connsiteX20" fmla="*/ 1326569 w 2181350"/>
                <a:gd name="connsiteY20" fmla="*/ 651748 h 1962402"/>
                <a:gd name="connsiteX21" fmla="*/ 1589976 w 2181350"/>
                <a:gd name="connsiteY21" fmla="*/ 96711 h 1962402"/>
                <a:gd name="connsiteX0" fmla="*/ 1589976 w 2181350"/>
                <a:gd name="connsiteY0" fmla="*/ 96711 h 1962402"/>
                <a:gd name="connsiteX1" fmla="*/ 1147828 w 2181350"/>
                <a:gd name="connsiteY1" fmla="*/ 614117 h 1962402"/>
                <a:gd name="connsiteX2" fmla="*/ 703445 w 2181350"/>
                <a:gd name="connsiteY2" fmla="*/ 631992 h 1962402"/>
                <a:gd name="connsiteX3" fmla="*/ 169457 w 2181350"/>
                <a:gd name="connsiteY3" fmla="*/ 435377 h 1962402"/>
                <a:gd name="connsiteX4" fmla="*/ 385828 w 2181350"/>
                <a:gd name="connsiteY4" fmla="*/ 623525 h 1962402"/>
                <a:gd name="connsiteX5" fmla="*/ 124 w 2181350"/>
                <a:gd name="connsiteY5" fmla="*/ 642340 h 1962402"/>
                <a:gd name="connsiteX6" fmla="*/ 432865 w 2181350"/>
                <a:gd name="connsiteY6" fmla="*/ 670562 h 1962402"/>
                <a:gd name="connsiteX7" fmla="*/ 28346 w 2181350"/>
                <a:gd name="connsiteY7" fmla="*/ 999822 h 1962402"/>
                <a:gd name="connsiteX8" fmla="*/ 508124 w 2181350"/>
                <a:gd name="connsiteY8" fmla="*/ 698785 h 1962402"/>
                <a:gd name="connsiteX9" fmla="*/ 931457 w 2181350"/>
                <a:gd name="connsiteY9" fmla="*/ 858711 h 1962402"/>
                <a:gd name="connsiteX10" fmla="*/ 762124 w 2181350"/>
                <a:gd name="connsiteY10" fmla="*/ 1630118 h 1962402"/>
                <a:gd name="connsiteX11" fmla="*/ 573976 w 2181350"/>
                <a:gd name="connsiteY11" fmla="*/ 1799451 h 1962402"/>
                <a:gd name="connsiteX12" fmla="*/ 809161 w 2181350"/>
                <a:gd name="connsiteY12" fmla="*/ 1695970 h 1962402"/>
                <a:gd name="connsiteX13" fmla="*/ 931457 w 2181350"/>
                <a:gd name="connsiteY13" fmla="*/ 1959377 h 1962402"/>
                <a:gd name="connsiteX14" fmla="*/ 875013 w 2181350"/>
                <a:gd name="connsiteY14" fmla="*/ 1489007 h 1962402"/>
                <a:gd name="connsiteX15" fmla="*/ 1117959 w 2181350"/>
                <a:gd name="connsiteY15" fmla="*/ 1072141 h 1962402"/>
                <a:gd name="connsiteX16" fmla="*/ 2022717 w 2181350"/>
                <a:gd name="connsiteY16" fmla="*/ 1122118 h 1962402"/>
                <a:gd name="connsiteX17" fmla="*/ 2107383 w 2181350"/>
                <a:gd name="connsiteY17" fmla="*/ 1075081 h 1962402"/>
                <a:gd name="connsiteX18" fmla="*/ 1241902 w 2181350"/>
                <a:gd name="connsiteY18" fmla="*/ 952785 h 1962402"/>
                <a:gd name="connsiteX19" fmla="*/ 2173235 w 2181350"/>
                <a:gd name="connsiteY19" fmla="*/ 2637 h 1962402"/>
                <a:gd name="connsiteX20" fmla="*/ 1326569 w 2181350"/>
                <a:gd name="connsiteY20" fmla="*/ 651748 h 1962402"/>
                <a:gd name="connsiteX21" fmla="*/ 1589976 w 2181350"/>
                <a:gd name="connsiteY21" fmla="*/ 96711 h 1962402"/>
                <a:gd name="connsiteX0" fmla="*/ 1561953 w 2153327"/>
                <a:gd name="connsiteY0" fmla="*/ 96711 h 1962402"/>
                <a:gd name="connsiteX1" fmla="*/ 1119805 w 2153327"/>
                <a:gd name="connsiteY1" fmla="*/ 614117 h 1962402"/>
                <a:gd name="connsiteX2" fmla="*/ 675422 w 2153327"/>
                <a:gd name="connsiteY2" fmla="*/ 631992 h 1962402"/>
                <a:gd name="connsiteX3" fmla="*/ 141434 w 2153327"/>
                <a:gd name="connsiteY3" fmla="*/ 435377 h 1962402"/>
                <a:gd name="connsiteX4" fmla="*/ 357805 w 2153327"/>
                <a:gd name="connsiteY4" fmla="*/ 623525 h 1962402"/>
                <a:gd name="connsiteX5" fmla="*/ 404842 w 2153327"/>
                <a:gd name="connsiteY5" fmla="*/ 670562 h 1962402"/>
                <a:gd name="connsiteX6" fmla="*/ 323 w 2153327"/>
                <a:gd name="connsiteY6" fmla="*/ 999822 h 1962402"/>
                <a:gd name="connsiteX7" fmla="*/ 480101 w 2153327"/>
                <a:gd name="connsiteY7" fmla="*/ 698785 h 1962402"/>
                <a:gd name="connsiteX8" fmla="*/ 903434 w 2153327"/>
                <a:gd name="connsiteY8" fmla="*/ 858711 h 1962402"/>
                <a:gd name="connsiteX9" fmla="*/ 734101 w 2153327"/>
                <a:gd name="connsiteY9" fmla="*/ 1630118 h 1962402"/>
                <a:gd name="connsiteX10" fmla="*/ 545953 w 2153327"/>
                <a:gd name="connsiteY10" fmla="*/ 1799451 h 1962402"/>
                <a:gd name="connsiteX11" fmla="*/ 781138 w 2153327"/>
                <a:gd name="connsiteY11" fmla="*/ 1695970 h 1962402"/>
                <a:gd name="connsiteX12" fmla="*/ 903434 w 2153327"/>
                <a:gd name="connsiteY12" fmla="*/ 1959377 h 1962402"/>
                <a:gd name="connsiteX13" fmla="*/ 846990 w 2153327"/>
                <a:gd name="connsiteY13" fmla="*/ 1489007 h 1962402"/>
                <a:gd name="connsiteX14" fmla="*/ 1089936 w 2153327"/>
                <a:gd name="connsiteY14" fmla="*/ 1072141 h 1962402"/>
                <a:gd name="connsiteX15" fmla="*/ 1994694 w 2153327"/>
                <a:gd name="connsiteY15" fmla="*/ 1122118 h 1962402"/>
                <a:gd name="connsiteX16" fmla="*/ 2079360 w 2153327"/>
                <a:gd name="connsiteY16" fmla="*/ 1075081 h 1962402"/>
                <a:gd name="connsiteX17" fmla="*/ 1213879 w 2153327"/>
                <a:gd name="connsiteY17" fmla="*/ 952785 h 1962402"/>
                <a:gd name="connsiteX18" fmla="*/ 2145212 w 2153327"/>
                <a:gd name="connsiteY18" fmla="*/ 2637 h 1962402"/>
                <a:gd name="connsiteX19" fmla="*/ 1298546 w 2153327"/>
                <a:gd name="connsiteY19" fmla="*/ 651748 h 1962402"/>
                <a:gd name="connsiteX20" fmla="*/ 1561953 w 2153327"/>
                <a:gd name="connsiteY20" fmla="*/ 96711 h 1962402"/>
                <a:gd name="connsiteX0" fmla="*/ 1562476 w 2153850"/>
                <a:gd name="connsiteY0" fmla="*/ 96711 h 1962402"/>
                <a:gd name="connsiteX1" fmla="*/ 1120328 w 2153850"/>
                <a:gd name="connsiteY1" fmla="*/ 614117 h 1962402"/>
                <a:gd name="connsiteX2" fmla="*/ 675945 w 2153850"/>
                <a:gd name="connsiteY2" fmla="*/ 631992 h 1962402"/>
                <a:gd name="connsiteX3" fmla="*/ 141957 w 2153850"/>
                <a:gd name="connsiteY3" fmla="*/ 435377 h 1962402"/>
                <a:gd name="connsiteX4" fmla="*/ 358328 w 2153850"/>
                <a:gd name="connsiteY4" fmla="*/ 623525 h 1962402"/>
                <a:gd name="connsiteX5" fmla="*/ 846 w 2153850"/>
                <a:gd name="connsiteY5" fmla="*/ 999822 h 1962402"/>
                <a:gd name="connsiteX6" fmla="*/ 480624 w 2153850"/>
                <a:gd name="connsiteY6" fmla="*/ 698785 h 1962402"/>
                <a:gd name="connsiteX7" fmla="*/ 903957 w 2153850"/>
                <a:gd name="connsiteY7" fmla="*/ 858711 h 1962402"/>
                <a:gd name="connsiteX8" fmla="*/ 734624 w 2153850"/>
                <a:gd name="connsiteY8" fmla="*/ 1630118 h 1962402"/>
                <a:gd name="connsiteX9" fmla="*/ 546476 w 2153850"/>
                <a:gd name="connsiteY9" fmla="*/ 1799451 h 1962402"/>
                <a:gd name="connsiteX10" fmla="*/ 781661 w 2153850"/>
                <a:gd name="connsiteY10" fmla="*/ 1695970 h 1962402"/>
                <a:gd name="connsiteX11" fmla="*/ 903957 w 2153850"/>
                <a:gd name="connsiteY11" fmla="*/ 1959377 h 1962402"/>
                <a:gd name="connsiteX12" fmla="*/ 847513 w 2153850"/>
                <a:gd name="connsiteY12" fmla="*/ 1489007 h 1962402"/>
                <a:gd name="connsiteX13" fmla="*/ 1090459 w 2153850"/>
                <a:gd name="connsiteY13" fmla="*/ 1072141 h 1962402"/>
                <a:gd name="connsiteX14" fmla="*/ 1995217 w 2153850"/>
                <a:gd name="connsiteY14" fmla="*/ 1122118 h 1962402"/>
                <a:gd name="connsiteX15" fmla="*/ 2079883 w 2153850"/>
                <a:gd name="connsiteY15" fmla="*/ 1075081 h 1962402"/>
                <a:gd name="connsiteX16" fmla="*/ 1214402 w 2153850"/>
                <a:gd name="connsiteY16" fmla="*/ 952785 h 1962402"/>
                <a:gd name="connsiteX17" fmla="*/ 2145735 w 2153850"/>
                <a:gd name="connsiteY17" fmla="*/ 2637 h 1962402"/>
                <a:gd name="connsiteX18" fmla="*/ 1299069 w 2153850"/>
                <a:gd name="connsiteY18" fmla="*/ 651748 h 1962402"/>
                <a:gd name="connsiteX19" fmla="*/ 1562476 w 2153850"/>
                <a:gd name="connsiteY19" fmla="*/ 96711 h 1962402"/>
                <a:gd name="connsiteX0" fmla="*/ 1562476 w 2145927"/>
                <a:gd name="connsiteY0" fmla="*/ 96711 h 1962402"/>
                <a:gd name="connsiteX1" fmla="*/ 1120328 w 2145927"/>
                <a:gd name="connsiteY1" fmla="*/ 614117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903957 w 2145927"/>
                <a:gd name="connsiteY7" fmla="*/ 8587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090459 w 2145927"/>
                <a:gd name="connsiteY13" fmla="*/ 10721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 name="connsiteX0" fmla="*/ 1562476 w 2145927"/>
                <a:gd name="connsiteY0" fmla="*/ 96711 h 1962402"/>
                <a:gd name="connsiteX1" fmla="*/ 1120328 w 2145927"/>
                <a:gd name="connsiteY1" fmla="*/ 614117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884907 w 2145927"/>
                <a:gd name="connsiteY7" fmla="*/ 9349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090459 w 2145927"/>
                <a:gd name="connsiteY13" fmla="*/ 10721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 name="connsiteX0" fmla="*/ 1562476 w 2145927"/>
                <a:gd name="connsiteY0" fmla="*/ 96711 h 1962402"/>
                <a:gd name="connsiteX1" fmla="*/ 1047303 w 2145927"/>
                <a:gd name="connsiteY1" fmla="*/ 560142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884907 w 2145927"/>
                <a:gd name="connsiteY7" fmla="*/ 9349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090459 w 2145927"/>
                <a:gd name="connsiteY13" fmla="*/ 10721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 name="connsiteX0" fmla="*/ 1562476 w 2145927"/>
                <a:gd name="connsiteY0" fmla="*/ 96711 h 1962402"/>
                <a:gd name="connsiteX1" fmla="*/ 1047303 w 2145927"/>
                <a:gd name="connsiteY1" fmla="*/ 560142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884907 w 2145927"/>
                <a:gd name="connsiteY7" fmla="*/ 9349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242859 w 2145927"/>
                <a:gd name="connsiteY13" fmla="*/ 10594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45927" h="1962402">
                  <a:moveTo>
                    <a:pt x="1562476" y="96711"/>
                  </a:moveTo>
                  <a:cubicBezTo>
                    <a:pt x="1520515" y="81443"/>
                    <a:pt x="1195058" y="470929"/>
                    <a:pt x="1047303" y="560142"/>
                  </a:cubicBezTo>
                  <a:cubicBezTo>
                    <a:pt x="899548" y="649356"/>
                    <a:pt x="826836" y="652786"/>
                    <a:pt x="675945" y="631992"/>
                  </a:cubicBezTo>
                  <a:cubicBezTo>
                    <a:pt x="525054" y="611198"/>
                    <a:pt x="194893" y="436788"/>
                    <a:pt x="141957" y="435377"/>
                  </a:cubicBezTo>
                  <a:cubicBezTo>
                    <a:pt x="89021" y="433966"/>
                    <a:pt x="381846" y="529451"/>
                    <a:pt x="358328" y="623525"/>
                  </a:cubicBezTo>
                  <a:cubicBezTo>
                    <a:pt x="334810" y="717599"/>
                    <a:pt x="-19537" y="987279"/>
                    <a:pt x="846" y="999822"/>
                  </a:cubicBezTo>
                  <a:cubicBezTo>
                    <a:pt x="21229" y="1012365"/>
                    <a:pt x="333281" y="709603"/>
                    <a:pt x="480624" y="698785"/>
                  </a:cubicBezTo>
                  <a:cubicBezTo>
                    <a:pt x="627967" y="687967"/>
                    <a:pt x="842574" y="779689"/>
                    <a:pt x="884907" y="934911"/>
                  </a:cubicBezTo>
                  <a:cubicBezTo>
                    <a:pt x="927240" y="1090133"/>
                    <a:pt x="791029" y="1486028"/>
                    <a:pt x="734624" y="1630118"/>
                  </a:cubicBezTo>
                  <a:cubicBezTo>
                    <a:pt x="678219" y="1774208"/>
                    <a:pt x="538637" y="1788476"/>
                    <a:pt x="546476" y="1799451"/>
                  </a:cubicBezTo>
                  <a:cubicBezTo>
                    <a:pt x="554315" y="1810426"/>
                    <a:pt x="722081" y="1669316"/>
                    <a:pt x="781661" y="1695970"/>
                  </a:cubicBezTo>
                  <a:cubicBezTo>
                    <a:pt x="841241" y="1722624"/>
                    <a:pt x="892982" y="1993871"/>
                    <a:pt x="903957" y="1959377"/>
                  </a:cubicBezTo>
                  <a:cubicBezTo>
                    <a:pt x="914932" y="1924883"/>
                    <a:pt x="791029" y="1638996"/>
                    <a:pt x="847513" y="1489007"/>
                  </a:cubicBezTo>
                  <a:cubicBezTo>
                    <a:pt x="903997" y="1339018"/>
                    <a:pt x="1051575" y="1120589"/>
                    <a:pt x="1242859" y="1059441"/>
                  </a:cubicBezTo>
                  <a:cubicBezTo>
                    <a:pt x="1434143" y="998293"/>
                    <a:pt x="1855713" y="1119511"/>
                    <a:pt x="1995217" y="1122118"/>
                  </a:cubicBezTo>
                  <a:cubicBezTo>
                    <a:pt x="2134721" y="1124725"/>
                    <a:pt x="2188323" y="1120766"/>
                    <a:pt x="2079883" y="1075081"/>
                  </a:cubicBezTo>
                  <a:cubicBezTo>
                    <a:pt x="1971443" y="1029396"/>
                    <a:pt x="1333602" y="1026751"/>
                    <a:pt x="1344577" y="848010"/>
                  </a:cubicBezTo>
                  <a:cubicBezTo>
                    <a:pt x="1355552" y="669269"/>
                    <a:pt x="2131624" y="52810"/>
                    <a:pt x="2145735" y="2637"/>
                  </a:cubicBezTo>
                  <a:cubicBezTo>
                    <a:pt x="2159846" y="-47536"/>
                    <a:pt x="1394711" y="634501"/>
                    <a:pt x="1299069" y="651748"/>
                  </a:cubicBezTo>
                  <a:cubicBezTo>
                    <a:pt x="1203427" y="668995"/>
                    <a:pt x="1604437" y="111979"/>
                    <a:pt x="1562476" y="96711"/>
                  </a:cubicBezTo>
                  <a:close/>
                </a:path>
              </a:pathLst>
            </a:custGeom>
            <a:solidFill>
              <a:srgbClr val="ED8C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sp>
          <p:nvSpPr>
            <p:cNvPr id="14" name="Forme libre 13"/>
            <p:cNvSpPr/>
            <p:nvPr/>
          </p:nvSpPr>
          <p:spPr>
            <a:xfrm>
              <a:off x="3642703" y="951643"/>
              <a:ext cx="1676138" cy="1779587"/>
            </a:xfrm>
            <a:custGeom>
              <a:avLst/>
              <a:gdLst>
                <a:gd name="connsiteX0" fmla="*/ 555066 w 1600457"/>
                <a:gd name="connsiteY0" fmla="*/ 2187 h 1780263"/>
                <a:gd name="connsiteX1" fmla="*/ 780844 w 1600457"/>
                <a:gd name="connsiteY1" fmla="*/ 237372 h 1780263"/>
                <a:gd name="connsiteX2" fmla="*/ 1157140 w 1600457"/>
                <a:gd name="connsiteY2" fmla="*/ 58632 h 1780263"/>
                <a:gd name="connsiteX3" fmla="*/ 1006622 w 1600457"/>
                <a:gd name="connsiteY3" fmla="*/ 199743 h 1780263"/>
                <a:gd name="connsiteX4" fmla="*/ 1599288 w 1600457"/>
                <a:gd name="connsiteY4" fmla="*/ 303224 h 1780263"/>
                <a:gd name="connsiteX5" fmla="*/ 827881 w 1600457"/>
                <a:gd name="connsiteY5" fmla="*/ 350261 h 1780263"/>
                <a:gd name="connsiteX6" fmla="*/ 903140 w 1600457"/>
                <a:gd name="connsiteY6" fmla="*/ 726558 h 1780263"/>
                <a:gd name="connsiteX7" fmla="*/ 1458177 w 1600457"/>
                <a:gd name="connsiteY7" fmla="*/ 1131076 h 1780263"/>
                <a:gd name="connsiteX8" fmla="*/ 790251 w 1600457"/>
                <a:gd name="connsiteY8" fmla="*/ 726558 h 1780263"/>
                <a:gd name="connsiteX9" fmla="*/ 846696 w 1600457"/>
                <a:gd name="connsiteY9" fmla="*/ 1243965 h 1780263"/>
                <a:gd name="connsiteX10" fmla="*/ 602103 w 1600457"/>
                <a:gd name="connsiteY10" fmla="*/ 792410 h 1780263"/>
                <a:gd name="connsiteX11" fmla="*/ 667955 w 1600457"/>
                <a:gd name="connsiteY11" fmla="*/ 1450928 h 1780263"/>
                <a:gd name="connsiteX12" fmla="*/ 526844 w 1600457"/>
                <a:gd name="connsiteY12" fmla="*/ 820632 h 1780263"/>
                <a:gd name="connsiteX13" fmla="*/ 413955 w 1600457"/>
                <a:gd name="connsiteY13" fmla="*/ 1356854 h 1780263"/>
                <a:gd name="connsiteX14" fmla="*/ 714992 w 1600457"/>
                <a:gd name="connsiteY14" fmla="*/ 1780187 h 1780263"/>
                <a:gd name="connsiteX15" fmla="*/ 338696 w 1600457"/>
                <a:gd name="connsiteY15" fmla="*/ 1394484 h 1780263"/>
                <a:gd name="connsiteX16" fmla="*/ 29 w 1600457"/>
                <a:gd name="connsiteY16" fmla="*/ 1704928 h 1780263"/>
                <a:gd name="connsiteX17" fmla="*/ 319881 w 1600457"/>
                <a:gd name="connsiteY17" fmla="*/ 1281595 h 1780263"/>
                <a:gd name="connsiteX18" fmla="*/ 470399 w 1600457"/>
                <a:gd name="connsiteY18" fmla="*/ 830039 h 1780263"/>
                <a:gd name="connsiteX19" fmla="*/ 498622 w 1600457"/>
                <a:gd name="connsiteY19" fmla="*/ 481965 h 1780263"/>
                <a:gd name="connsiteX20" fmla="*/ 75288 w 1600457"/>
                <a:gd name="connsiteY20" fmla="*/ 397298 h 1780263"/>
                <a:gd name="connsiteX21" fmla="*/ 526844 w 1600457"/>
                <a:gd name="connsiteY21" fmla="*/ 406706 h 1780263"/>
                <a:gd name="connsiteX22" fmla="*/ 555066 w 1600457"/>
                <a:gd name="connsiteY22" fmla="*/ 2187 h 1780263"/>
                <a:gd name="connsiteX0" fmla="*/ 555066 w 1600599"/>
                <a:gd name="connsiteY0" fmla="*/ 2389 h 1780465"/>
                <a:gd name="connsiteX1" fmla="*/ 780844 w 1600599"/>
                <a:gd name="connsiteY1" fmla="*/ 237574 h 1780465"/>
                <a:gd name="connsiteX2" fmla="*/ 1006622 w 1600599"/>
                <a:gd name="connsiteY2" fmla="*/ 199945 h 1780465"/>
                <a:gd name="connsiteX3" fmla="*/ 1599288 w 1600599"/>
                <a:gd name="connsiteY3" fmla="*/ 303426 h 1780465"/>
                <a:gd name="connsiteX4" fmla="*/ 827881 w 1600599"/>
                <a:gd name="connsiteY4" fmla="*/ 350463 h 1780465"/>
                <a:gd name="connsiteX5" fmla="*/ 903140 w 1600599"/>
                <a:gd name="connsiteY5" fmla="*/ 726760 h 1780465"/>
                <a:gd name="connsiteX6" fmla="*/ 1458177 w 1600599"/>
                <a:gd name="connsiteY6" fmla="*/ 1131278 h 1780465"/>
                <a:gd name="connsiteX7" fmla="*/ 790251 w 1600599"/>
                <a:gd name="connsiteY7" fmla="*/ 726760 h 1780465"/>
                <a:gd name="connsiteX8" fmla="*/ 846696 w 1600599"/>
                <a:gd name="connsiteY8" fmla="*/ 1244167 h 1780465"/>
                <a:gd name="connsiteX9" fmla="*/ 602103 w 1600599"/>
                <a:gd name="connsiteY9" fmla="*/ 792612 h 1780465"/>
                <a:gd name="connsiteX10" fmla="*/ 667955 w 1600599"/>
                <a:gd name="connsiteY10" fmla="*/ 1451130 h 1780465"/>
                <a:gd name="connsiteX11" fmla="*/ 526844 w 1600599"/>
                <a:gd name="connsiteY11" fmla="*/ 820834 h 1780465"/>
                <a:gd name="connsiteX12" fmla="*/ 413955 w 1600599"/>
                <a:gd name="connsiteY12" fmla="*/ 1357056 h 1780465"/>
                <a:gd name="connsiteX13" fmla="*/ 714992 w 1600599"/>
                <a:gd name="connsiteY13" fmla="*/ 1780389 h 1780465"/>
                <a:gd name="connsiteX14" fmla="*/ 338696 w 1600599"/>
                <a:gd name="connsiteY14" fmla="*/ 1394686 h 1780465"/>
                <a:gd name="connsiteX15" fmla="*/ 29 w 1600599"/>
                <a:gd name="connsiteY15" fmla="*/ 1705130 h 1780465"/>
                <a:gd name="connsiteX16" fmla="*/ 319881 w 1600599"/>
                <a:gd name="connsiteY16" fmla="*/ 1281797 h 1780465"/>
                <a:gd name="connsiteX17" fmla="*/ 470399 w 1600599"/>
                <a:gd name="connsiteY17" fmla="*/ 830241 h 1780465"/>
                <a:gd name="connsiteX18" fmla="*/ 498622 w 1600599"/>
                <a:gd name="connsiteY18" fmla="*/ 482167 h 1780465"/>
                <a:gd name="connsiteX19" fmla="*/ 75288 w 1600599"/>
                <a:gd name="connsiteY19" fmla="*/ 397500 h 1780465"/>
                <a:gd name="connsiteX20" fmla="*/ 526844 w 1600599"/>
                <a:gd name="connsiteY20" fmla="*/ 406908 h 1780465"/>
                <a:gd name="connsiteX21" fmla="*/ 555066 w 1600599"/>
                <a:gd name="connsiteY21" fmla="*/ 2389 h 1780465"/>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1458177 w 1599356"/>
                <a:gd name="connsiteY5" fmla="*/ 1131450 h 1780637"/>
                <a:gd name="connsiteX6" fmla="*/ 790251 w 1599356"/>
                <a:gd name="connsiteY6" fmla="*/ 726932 h 1780637"/>
                <a:gd name="connsiteX7" fmla="*/ 846696 w 1599356"/>
                <a:gd name="connsiteY7" fmla="*/ 1244339 h 1780637"/>
                <a:gd name="connsiteX8" fmla="*/ 602103 w 1599356"/>
                <a:gd name="connsiteY8" fmla="*/ 792784 h 1780637"/>
                <a:gd name="connsiteX9" fmla="*/ 667955 w 1599356"/>
                <a:gd name="connsiteY9" fmla="*/ 1451302 h 1780637"/>
                <a:gd name="connsiteX10" fmla="*/ 526844 w 1599356"/>
                <a:gd name="connsiteY10" fmla="*/ 821006 h 1780637"/>
                <a:gd name="connsiteX11" fmla="*/ 413955 w 1599356"/>
                <a:gd name="connsiteY11" fmla="*/ 1357228 h 1780637"/>
                <a:gd name="connsiteX12" fmla="*/ 714992 w 1599356"/>
                <a:gd name="connsiteY12" fmla="*/ 1780561 h 1780637"/>
                <a:gd name="connsiteX13" fmla="*/ 338696 w 1599356"/>
                <a:gd name="connsiteY13" fmla="*/ 1394858 h 1780637"/>
                <a:gd name="connsiteX14" fmla="*/ 29 w 1599356"/>
                <a:gd name="connsiteY14" fmla="*/ 1705302 h 1780637"/>
                <a:gd name="connsiteX15" fmla="*/ 319881 w 1599356"/>
                <a:gd name="connsiteY15" fmla="*/ 1281969 h 1780637"/>
                <a:gd name="connsiteX16" fmla="*/ 470399 w 1599356"/>
                <a:gd name="connsiteY16" fmla="*/ 830413 h 1780637"/>
                <a:gd name="connsiteX17" fmla="*/ 498622 w 1599356"/>
                <a:gd name="connsiteY17" fmla="*/ 482339 h 1780637"/>
                <a:gd name="connsiteX18" fmla="*/ 75288 w 1599356"/>
                <a:gd name="connsiteY18" fmla="*/ 397672 h 1780637"/>
                <a:gd name="connsiteX19" fmla="*/ 526844 w 1599356"/>
                <a:gd name="connsiteY19" fmla="*/ 407080 h 1780637"/>
                <a:gd name="connsiteX20" fmla="*/ 555066 w 1599356"/>
                <a:gd name="connsiteY20" fmla="*/ 2561 h 1780637"/>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1458177 w 1599356"/>
                <a:gd name="connsiteY5" fmla="*/ 1131450 h 1780637"/>
                <a:gd name="connsiteX6" fmla="*/ 790251 w 1599356"/>
                <a:gd name="connsiteY6" fmla="*/ 726932 h 1780637"/>
                <a:gd name="connsiteX7" fmla="*/ 846696 w 1599356"/>
                <a:gd name="connsiteY7" fmla="*/ 1244339 h 1780637"/>
                <a:gd name="connsiteX8" fmla="*/ 602103 w 1599356"/>
                <a:gd name="connsiteY8" fmla="*/ 792784 h 1780637"/>
                <a:gd name="connsiteX9" fmla="*/ 526844 w 1599356"/>
                <a:gd name="connsiteY9" fmla="*/ 821006 h 1780637"/>
                <a:gd name="connsiteX10" fmla="*/ 413955 w 1599356"/>
                <a:gd name="connsiteY10" fmla="*/ 1357228 h 1780637"/>
                <a:gd name="connsiteX11" fmla="*/ 714992 w 1599356"/>
                <a:gd name="connsiteY11" fmla="*/ 1780561 h 1780637"/>
                <a:gd name="connsiteX12" fmla="*/ 338696 w 1599356"/>
                <a:gd name="connsiteY12" fmla="*/ 1394858 h 1780637"/>
                <a:gd name="connsiteX13" fmla="*/ 29 w 1599356"/>
                <a:gd name="connsiteY13" fmla="*/ 1705302 h 1780637"/>
                <a:gd name="connsiteX14" fmla="*/ 319881 w 1599356"/>
                <a:gd name="connsiteY14" fmla="*/ 1281969 h 1780637"/>
                <a:gd name="connsiteX15" fmla="*/ 470399 w 1599356"/>
                <a:gd name="connsiteY15" fmla="*/ 830413 h 1780637"/>
                <a:gd name="connsiteX16" fmla="*/ 498622 w 1599356"/>
                <a:gd name="connsiteY16" fmla="*/ 482339 h 1780637"/>
                <a:gd name="connsiteX17" fmla="*/ 75288 w 1599356"/>
                <a:gd name="connsiteY17" fmla="*/ 397672 h 1780637"/>
                <a:gd name="connsiteX18" fmla="*/ 526844 w 1599356"/>
                <a:gd name="connsiteY18" fmla="*/ 407080 h 1780637"/>
                <a:gd name="connsiteX19" fmla="*/ 555066 w 1599356"/>
                <a:gd name="connsiteY19" fmla="*/ 2561 h 1780637"/>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1458177 w 1599356"/>
                <a:gd name="connsiteY5" fmla="*/ 1131450 h 1780637"/>
                <a:gd name="connsiteX6" fmla="*/ 790251 w 1599356"/>
                <a:gd name="connsiteY6" fmla="*/ 726932 h 1780637"/>
                <a:gd name="connsiteX7" fmla="*/ 846696 w 1599356"/>
                <a:gd name="connsiteY7" fmla="*/ 1244339 h 1780637"/>
                <a:gd name="connsiteX8" fmla="*/ 658547 w 1599356"/>
                <a:gd name="connsiteY8" fmla="*/ 773969 h 1780637"/>
                <a:gd name="connsiteX9" fmla="*/ 526844 w 1599356"/>
                <a:gd name="connsiteY9" fmla="*/ 821006 h 1780637"/>
                <a:gd name="connsiteX10" fmla="*/ 413955 w 1599356"/>
                <a:gd name="connsiteY10" fmla="*/ 1357228 h 1780637"/>
                <a:gd name="connsiteX11" fmla="*/ 714992 w 1599356"/>
                <a:gd name="connsiteY11" fmla="*/ 1780561 h 1780637"/>
                <a:gd name="connsiteX12" fmla="*/ 338696 w 1599356"/>
                <a:gd name="connsiteY12" fmla="*/ 1394858 h 1780637"/>
                <a:gd name="connsiteX13" fmla="*/ 29 w 1599356"/>
                <a:gd name="connsiteY13" fmla="*/ 1705302 h 1780637"/>
                <a:gd name="connsiteX14" fmla="*/ 319881 w 1599356"/>
                <a:gd name="connsiteY14" fmla="*/ 1281969 h 1780637"/>
                <a:gd name="connsiteX15" fmla="*/ 470399 w 1599356"/>
                <a:gd name="connsiteY15" fmla="*/ 830413 h 1780637"/>
                <a:gd name="connsiteX16" fmla="*/ 498622 w 1599356"/>
                <a:gd name="connsiteY16" fmla="*/ 482339 h 1780637"/>
                <a:gd name="connsiteX17" fmla="*/ 75288 w 1599356"/>
                <a:gd name="connsiteY17" fmla="*/ 397672 h 1780637"/>
                <a:gd name="connsiteX18" fmla="*/ 526844 w 1599356"/>
                <a:gd name="connsiteY18" fmla="*/ 407080 h 1780637"/>
                <a:gd name="connsiteX19" fmla="*/ 555066 w 1599356"/>
                <a:gd name="connsiteY19" fmla="*/ 2561 h 1780637"/>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790251 w 1599356"/>
                <a:gd name="connsiteY5" fmla="*/ 726932 h 1780637"/>
                <a:gd name="connsiteX6" fmla="*/ 846696 w 1599356"/>
                <a:gd name="connsiteY6" fmla="*/ 1244339 h 1780637"/>
                <a:gd name="connsiteX7" fmla="*/ 658547 w 1599356"/>
                <a:gd name="connsiteY7" fmla="*/ 773969 h 1780637"/>
                <a:gd name="connsiteX8" fmla="*/ 526844 w 1599356"/>
                <a:gd name="connsiteY8" fmla="*/ 821006 h 1780637"/>
                <a:gd name="connsiteX9" fmla="*/ 413955 w 1599356"/>
                <a:gd name="connsiteY9" fmla="*/ 1357228 h 1780637"/>
                <a:gd name="connsiteX10" fmla="*/ 714992 w 1599356"/>
                <a:gd name="connsiteY10" fmla="*/ 1780561 h 1780637"/>
                <a:gd name="connsiteX11" fmla="*/ 338696 w 1599356"/>
                <a:gd name="connsiteY11" fmla="*/ 1394858 h 1780637"/>
                <a:gd name="connsiteX12" fmla="*/ 29 w 1599356"/>
                <a:gd name="connsiteY12" fmla="*/ 1705302 h 1780637"/>
                <a:gd name="connsiteX13" fmla="*/ 319881 w 1599356"/>
                <a:gd name="connsiteY13" fmla="*/ 1281969 h 1780637"/>
                <a:gd name="connsiteX14" fmla="*/ 470399 w 1599356"/>
                <a:gd name="connsiteY14" fmla="*/ 830413 h 1780637"/>
                <a:gd name="connsiteX15" fmla="*/ 498622 w 1599356"/>
                <a:gd name="connsiteY15" fmla="*/ 482339 h 1780637"/>
                <a:gd name="connsiteX16" fmla="*/ 75288 w 1599356"/>
                <a:gd name="connsiteY16" fmla="*/ 397672 h 1780637"/>
                <a:gd name="connsiteX17" fmla="*/ 526844 w 1599356"/>
                <a:gd name="connsiteY17" fmla="*/ 407080 h 1780637"/>
                <a:gd name="connsiteX18" fmla="*/ 555066 w 1599356"/>
                <a:gd name="connsiteY18" fmla="*/ 2561 h 1780637"/>
                <a:gd name="connsiteX0" fmla="*/ 555066 w 1599358"/>
                <a:gd name="connsiteY0" fmla="*/ 2561 h 1780637"/>
                <a:gd name="connsiteX1" fmla="*/ 780844 w 1599358"/>
                <a:gd name="connsiteY1" fmla="*/ 237746 h 1780637"/>
                <a:gd name="connsiteX2" fmla="*/ 1599288 w 1599358"/>
                <a:gd name="connsiteY2" fmla="*/ 303598 h 1780637"/>
                <a:gd name="connsiteX3" fmla="*/ 827881 w 1599358"/>
                <a:gd name="connsiteY3" fmla="*/ 350635 h 1780637"/>
                <a:gd name="connsiteX4" fmla="*/ 790251 w 1599358"/>
                <a:gd name="connsiteY4" fmla="*/ 726932 h 1780637"/>
                <a:gd name="connsiteX5" fmla="*/ 846696 w 1599358"/>
                <a:gd name="connsiteY5" fmla="*/ 1244339 h 1780637"/>
                <a:gd name="connsiteX6" fmla="*/ 658547 w 1599358"/>
                <a:gd name="connsiteY6" fmla="*/ 773969 h 1780637"/>
                <a:gd name="connsiteX7" fmla="*/ 526844 w 1599358"/>
                <a:gd name="connsiteY7" fmla="*/ 821006 h 1780637"/>
                <a:gd name="connsiteX8" fmla="*/ 413955 w 1599358"/>
                <a:gd name="connsiteY8" fmla="*/ 1357228 h 1780637"/>
                <a:gd name="connsiteX9" fmla="*/ 714992 w 1599358"/>
                <a:gd name="connsiteY9" fmla="*/ 1780561 h 1780637"/>
                <a:gd name="connsiteX10" fmla="*/ 338696 w 1599358"/>
                <a:gd name="connsiteY10" fmla="*/ 1394858 h 1780637"/>
                <a:gd name="connsiteX11" fmla="*/ 29 w 1599358"/>
                <a:gd name="connsiteY11" fmla="*/ 1705302 h 1780637"/>
                <a:gd name="connsiteX12" fmla="*/ 319881 w 1599358"/>
                <a:gd name="connsiteY12" fmla="*/ 1281969 h 1780637"/>
                <a:gd name="connsiteX13" fmla="*/ 470399 w 1599358"/>
                <a:gd name="connsiteY13" fmla="*/ 830413 h 1780637"/>
                <a:gd name="connsiteX14" fmla="*/ 498622 w 1599358"/>
                <a:gd name="connsiteY14" fmla="*/ 482339 h 1780637"/>
                <a:gd name="connsiteX15" fmla="*/ 75288 w 1599358"/>
                <a:gd name="connsiteY15" fmla="*/ 397672 h 1780637"/>
                <a:gd name="connsiteX16" fmla="*/ 526844 w 1599358"/>
                <a:gd name="connsiteY16" fmla="*/ 407080 h 1780637"/>
                <a:gd name="connsiteX17" fmla="*/ 555066 w 1599358"/>
                <a:gd name="connsiteY17" fmla="*/ 2561 h 1780637"/>
                <a:gd name="connsiteX0" fmla="*/ 555066 w 1599357"/>
                <a:gd name="connsiteY0" fmla="*/ 2561 h 1780637"/>
                <a:gd name="connsiteX1" fmla="*/ 780844 w 1599357"/>
                <a:gd name="connsiteY1" fmla="*/ 237746 h 1780637"/>
                <a:gd name="connsiteX2" fmla="*/ 1599288 w 1599357"/>
                <a:gd name="connsiteY2" fmla="*/ 303598 h 1780637"/>
                <a:gd name="connsiteX3" fmla="*/ 827881 w 1599357"/>
                <a:gd name="connsiteY3" fmla="*/ 350635 h 1780637"/>
                <a:gd name="connsiteX4" fmla="*/ 846696 w 1599357"/>
                <a:gd name="connsiteY4" fmla="*/ 1244339 h 1780637"/>
                <a:gd name="connsiteX5" fmla="*/ 658547 w 1599357"/>
                <a:gd name="connsiteY5" fmla="*/ 773969 h 1780637"/>
                <a:gd name="connsiteX6" fmla="*/ 526844 w 1599357"/>
                <a:gd name="connsiteY6" fmla="*/ 821006 h 1780637"/>
                <a:gd name="connsiteX7" fmla="*/ 413955 w 1599357"/>
                <a:gd name="connsiteY7" fmla="*/ 1357228 h 1780637"/>
                <a:gd name="connsiteX8" fmla="*/ 714992 w 1599357"/>
                <a:gd name="connsiteY8" fmla="*/ 1780561 h 1780637"/>
                <a:gd name="connsiteX9" fmla="*/ 338696 w 1599357"/>
                <a:gd name="connsiteY9" fmla="*/ 1394858 h 1780637"/>
                <a:gd name="connsiteX10" fmla="*/ 29 w 1599357"/>
                <a:gd name="connsiteY10" fmla="*/ 1705302 h 1780637"/>
                <a:gd name="connsiteX11" fmla="*/ 319881 w 1599357"/>
                <a:gd name="connsiteY11" fmla="*/ 1281969 h 1780637"/>
                <a:gd name="connsiteX12" fmla="*/ 470399 w 1599357"/>
                <a:gd name="connsiteY12" fmla="*/ 830413 h 1780637"/>
                <a:gd name="connsiteX13" fmla="*/ 498622 w 1599357"/>
                <a:gd name="connsiteY13" fmla="*/ 482339 h 1780637"/>
                <a:gd name="connsiteX14" fmla="*/ 75288 w 1599357"/>
                <a:gd name="connsiteY14" fmla="*/ 397672 h 1780637"/>
                <a:gd name="connsiteX15" fmla="*/ 526844 w 1599357"/>
                <a:gd name="connsiteY15" fmla="*/ 407080 h 1780637"/>
                <a:gd name="connsiteX16" fmla="*/ 555066 w 1599357"/>
                <a:gd name="connsiteY16" fmla="*/ 2561 h 1780637"/>
                <a:gd name="connsiteX0" fmla="*/ 555066 w 1599357"/>
                <a:gd name="connsiteY0" fmla="*/ 2561 h 1780637"/>
                <a:gd name="connsiteX1" fmla="*/ 780844 w 1599357"/>
                <a:gd name="connsiteY1" fmla="*/ 237746 h 1780637"/>
                <a:gd name="connsiteX2" fmla="*/ 1599288 w 1599357"/>
                <a:gd name="connsiteY2" fmla="*/ 303598 h 1780637"/>
                <a:gd name="connsiteX3" fmla="*/ 827881 w 1599357"/>
                <a:gd name="connsiteY3" fmla="*/ 350635 h 1780637"/>
                <a:gd name="connsiteX4" fmla="*/ 846696 w 1599357"/>
                <a:gd name="connsiteY4" fmla="*/ 1244339 h 1780637"/>
                <a:gd name="connsiteX5" fmla="*/ 658547 w 1599357"/>
                <a:gd name="connsiteY5" fmla="*/ 773969 h 1780637"/>
                <a:gd name="connsiteX6" fmla="*/ 526844 w 1599357"/>
                <a:gd name="connsiteY6" fmla="*/ 821006 h 1780637"/>
                <a:gd name="connsiteX7" fmla="*/ 413955 w 1599357"/>
                <a:gd name="connsiteY7" fmla="*/ 1357228 h 1780637"/>
                <a:gd name="connsiteX8" fmla="*/ 714992 w 1599357"/>
                <a:gd name="connsiteY8" fmla="*/ 1780561 h 1780637"/>
                <a:gd name="connsiteX9" fmla="*/ 338696 w 1599357"/>
                <a:gd name="connsiteY9" fmla="*/ 1394858 h 1780637"/>
                <a:gd name="connsiteX10" fmla="*/ 29 w 1599357"/>
                <a:gd name="connsiteY10" fmla="*/ 1705302 h 1780637"/>
                <a:gd name="connsiteX11" fmla="*/ 319881 w 1599357"/>
                <a:gd name="connsiteY11" fmla="*/ 1281969 h 1780637"/>
                <a:gd name="connsiteX12" fmla="*/ 470399 w 1599357"/>
                <a:gd name="connsiteY12" fmla="*/ 830413 h 1780637"/>
                <a:gd name="connsiteX13" fmla="*/ 501797 w 1599357"/>
                <a:gd name="connsiteY13" fmla="*/ 558539 h 1780637"/>
                <a:gd name="connsiteX14" fmla="*/ 75288 w 1599357"/>
                <a:gd name="connsiteY14" fmla="*/ 397672 h 1780637"/>
                <a:gd name="connsiteX15" fmla="*/ 526844 w 1599357"/>
                <a:gd name="connsiteY15" fmla="*/ 407080 h 1780637"/>
                <a:gd name="connsiteX16" fmla="*/ 555066 w 1599357"/>
                <a:gd name="connsiteY16" fmla="*/ 2561 h 1780637"/>
                <a:gd name="connsiteX0" fmla="*/ 555066 w 1599357"/>
                <a:gd name="connsiteY0" fmla="*/ 801 h 1778877"/>
                <a:gd name="connsiteX1" fmla="*/ 780844 w 1599357"/>
                <a:gd name="connsiteY1" fmla="*/ 235986 h 1778877"/>
                <a:gd name="connsiteX2" fmla="*/ 1599288 w 1599357"/>
                <a:gd name="connsiteY2" fmla="*/ 301838 h 1778877"/>
                <a:gd name="connsiteX3" fmla="*/ 827881 w 1599357"/>
                <a:gd name="connsiteY3" fmla="*/ 348875 h 1778877"/>
                <a:gd name="connsiteX4" fmla="*/ 846696 w 1599357"/>
                <a:gd name="connsiteY4" fmla="*/ 1242579 h 1778877"/>
                <a:gd name="connsiteX5" fmla="*/ 658547 w 1599357"/>
                <a:gd name="connsiteY5" fmla="*/ 772209 h 1778877"/>
                <a:gd name="connsiteX6" fmla="*/ 526844 w 1599357"/>
                <a:gd name="connsiteY6" fmla="*/ 819246 h 1778877"/>
                <a:gd name="connsiteX7" fmla="*/ 413955 w 1599357"/>
                <a:gd name="connsiteY7" fmla="*/ 1355468 h 1778877"/>
                <a:gd name="connsiteX8" fmla="*/ 714992 w 1599357"/>
                <a:gd name="connsiteY8" fmla="*/ 1778801 h 1778877"/>
                <a:gd name="connsiteX9" fmla="*/ 338696 w 1599357"/>
                <a:gd name="connsiteY9" fmla="*/ 1393098 h 1778877"/>
                <a:gd name="connsiteX10" fmla="*/ 29 w 1599357"/>
                <a:gd name="connsiteY10" fmla="*/ 1703542 h 1778877"/>
                <a:gd name="connsiteX11" fmla="*/ 319881 w 1599357"/>
                <a:gd name="connsiteY11" fmla="*/ 1280209 h 1778877"/>
                <a:gd name="connsiteX12" fmla="*/ 470399 w 1599357"/>
                <a:gd name="connsiteY12" fmla="*/ 828653 h 1778877"/>
                <a:gd name="connsiteX13" fmla="*/ 501797 w 1599357"/>
                <a:gd name="connsiteY13" fmla="*/ 556779 h 1778877"/>
                <a:gd name="connsiteX14" fmla="*/ 75288 w 1599357"/>
                <a:gd name="connsiteY14" fmla="*/ 395912 h 1778877"/>
                <a:gd name="connsiteX15" fmla="*/ 526844 w 1599357"/>
                <a:gd name="connsiteY15" fmla="*/ 325945 h 1778877"/>
                <a:gd name="connsiteX16" fmla="*/ 555066 w 1599357"/>
                <a:gd name="connsiteY16" fmla="*/ 801 h 1778877"/>
                <a:gd name="connsiteX0" fmla="*/ 555066 w 1600398"/>
                <a:gd name="connsiteY0" fmla="*/ 801 h 1778877"/>
                <a:gd name="connsiteX1" fmla="*/ 780844 w 1600398"/>
                <a:gd name="connsiteY1" fmla="*/ 235986 h 1778877"/>
                <a:gd name="connsiteX2" fmla="*/ 1599288 w 1600398"/>
                <a:gd name="connsiteY2" fmla="*/ 301838 h 1778877"/>
                <a:gd name="connsiteX3" fmla="*/ 954881 w 1600398"/>
                <a:gd name="connsiteY3" fmla="*/ 450475 h 1778877"/>
                <a:gd name="connsiteX4" fmla="*/ 846696 w 1600398"/>
                <a:gd name="connsiteY4" fmla="*/ 1242579 h 1778877"/>
                <a:gd name="connsiteX5" fmla="*/ 658547 w 1600398"/>
                <a:gd name="connsiteY5" fmla="*/ 772209 h 1778877"/>
                <a:gd name="connsiteX6" fmla="*/ 526844 w 1600398"/>
                <a:gd name="connsiteY6" fmla="*/ 819246 h 1778877"/>
                <a:gd name="connsiteX7" fmla="*/ 413955 w 1600398"/>
                <a:gd name="connsiteY7" fmla="*/ 1355468 h 1778877"/>
                <a:gd name="connsiteX8" fmla="*/ 714992 w 1600398"/>
                <a:gd name="connsiteY8" fmla="*/ 1778801 h 1778877"/>
                <a:gd name="connsiteX9" fmla="*/ 338696 w 1600398"/>
                <a:gd name="connsiteY9" fmla="*/ 1393098 h 1778877"/>
                <a:gd name="connsiteX10" fmla="*/ 29 w 1600398"/>
                <a:gd name="connsiteY10" fmla="*/ 1703542 h 1778877"/>
                <a:gd name="connsiteX11" fmla="*/ 319881 w 1600398"/>
                <a:gd name="connsiteY11" fmla="*/ 1280209 h 1778877"/>
                <a:gd name="connsiteX12" fmla="*/ 470399 w 1600398"/>
                <a:gd name="connsiteY12" fmla="*/ 828653 h 1778877"/>
                <a:gd name="connsiteX13" fmla="*/ 501797 w 1600398"/>
                <a:gd name="connsiteY13" fmla="*/ 556779 h 1778877"/>
                <a:gd name="connsiteX14" fmla="*/ 75288 w 1600398"/>
                <a:gd name="connsiteY14" fmla="*/ 395912 h 1778877"/>
                <a:gd name="connsiteX15" fmla="*/ 526844 w 1600398"/>
                <a:gd name="connsiteY15" fmla="*/ 325945 h 1778877"/>
                <a:gd name="connsiteX16" fmla="*/ 555066 w 1600398"/>
                <a:gd name="connsiteY16" fmla="*/ 801 h 1778877"/>
                <a:gd name="connsiteX0" fmla="*/ 555066 w 1676486"/>
                <a:gd name="connsiteY0" fmla="*/ 799 h 1778875"/>
                <a:gd name="connsiteX1" fmla="*/ 780844 w 1676486"/>
                <a:gd name="connsiteY1" fmla="*/ 235984 h 1778875"/>
                <a:gd name="connsiteX2" fmla="*/ 1675488 w 1676486"/>
                <a:gd name="connsiteY2" fmla="*/ 298661 h 1778875"/>
                <a:gd name="connsiteX3" fmla="*/ 954881 w 1676486"/>
                <a:gd name="connsiteY3" fmla="*/ 450473 h 1778875"/>
                <a:gd name="connsiteX4" fmla="*/ 846696 w 1676486"/>
                <a:gd name="connsiteY4" fmla="*/ 1242577 h 1778875"/>
                <a:gd name="connsiteX5" fmla="*/ 658547 w 1676486"/>
                <a:gd name="connsiteY5" fmla="*/ 772207 h 1778875"/>
                <a:gd name="connsiteX6" fmla="*/ 526844 w 1676486"/>
                <a:gd name="connsiteY6" fmla="*/ 819244 h 1778875"/>
                <a:gd name="connsiteX7" fmla="*/ 413955 w 1676486"/>
                <a:gd name="connsiteY7" fmla="*/ 1355466 h 1778875"/>
                <a:gd name="connsiteX8" fmla="*/ 714992 w 1676486"/>
                <a:gd name="connsiteY8" fmla="*/ 1778799 h 1778875"/>
                <a:gd name="connsiteX9" fmla="*/ 338696 w 1676486"/>
                <a:gd name="connsiteY9" fmla="*/ 1393096 h 1778875"/>
                <a:gd name="connsiteX10" fmla="*/ 29 w 1676486"/>
                <a:gd name="connsiteY10" fmla="*/ 1703540 h 1778875"/>
                <a:gd name="connsiteX11" fmla="*/ 319881 w 1676486"/>
                <a:gd name="connsiteY11" fmla="*/ 1280207 h 1778875"/>
                <a:gd name="connsiteX12" fmla="*/ 470399 w 1676486"/>
                <a:gd name="connsiteY12" fmla="*/ 828651 h 1778875"/>
                <a:gd name="connsiteX13" fmla="*/ 501797 w 1676486"/>
                <a:gd name="connsiteY13" fmla="*/ 556777 h 1778875"/>
                <a:gd name="connsiteX14" fmla="*/ 75288 w 1676486"/>
                <a:gd name="connsiteY14" fmla="*/ 395910 h 1778875"/>
                <a:gd name="connsiteX15" fmla="*/ 526844 w 1676486"/>
                <a:gd name="connsiteY15" fmla="*/ 325943 h 1778875"/>
                <a:gd name="connsiteX16" fmla="*/ 555066 w 1676486"/>
                <a:gd name="connsiteY16" fmla="*/ 799 h 1778875"/>
                <a:gd name="connsiteX0" fmla="*/ 555119 w 1676539"/>
                <a:gd name="connsiteY0" fmla="*/ 799 h 1779672"/>
                <a:gd name="connsiteX1" fmla="*/ 780897 w 1676539"/>
                <a:gd name="connsiteY1" fmla="*/ 235984 h 1779672"/>
                <a:gd name="connsiteX2" fmla="*/ 1675541 w 1676539"/>
                <a:gd name="connsiteY2" fmla="*/ 298661 h 1779672"/>
                <a:gd name="connsiteX3" fmla="*/ 954934 w 1676539"/>
                <a:gd name="connsiteY3" fmla="*/ 450473 h 1779672"/>
                <a:gd name="connsiteX4" fmla="*/ 846749 w 1676539"/>
                <a:gd name="connsiteY4" fmla="*/ 1242577 h 1779672"/>
                <a:gd name="connsiteX5" fmla="*/ 658600 w 1676539"/>
                <a:gd name="connsiteY5" fmla="*/ 772207 h 1779672"/>
                <a:gd name="connsiteX6" fmla="*/ 526897 w 1676539"/>
                <a:gd name="connsiteY6" fmla="*/ 819244 h 1779672"/>
                <a:gd name="connsiteX7" fmla="*/ 414008 w 1676539"/>
                <a:gd name="connsiteY7" fmla="*/ 1355466 h 1779672"/>
                <a:gd name="connsiteX8" fmla="*/ 715045 w 1676539"/>
                <a:gd name="connsiteY8" fmla="*/ 1778799 h 1779672"/>
                <a:gd name="connsiteX9" fmla="*/ 351449 w 1676539"/>
                <a:gd name="connsiteY9" fmla="*/ 1472471 h 1779672"/>
                <a:gd name="connsiteX10" fmla="*/ 82 w 1676539"/>
                <a:gd name="connsiteY10" fmla="*/ 1703540 h 1779672"/>
                <a:gd name="connsiteX11" fmla="*/ 319934 w 1676539"/>
                <a:gd name="connsiteY11" fmla="*/ 1280207 h 1779672"/>
                <a:gd name="connsiteX12" fmla="*/ 470452 w 1676539"/>
                <a:gd name="connsiteY12" fmla="*/ 828651 h 1779672"/>
                <a:gd name="connsiteX13" fmla="*/ 501850 w 1676539"/>
                <a:gd name="connsiteY13" fmla="*/ 556777 h 1779672"/>
                <a:gd name="connsiteX14" fmla="*/ 75341 w 1676539"/>
                <a:gd name="connsiteY14" fmla="*/ 395910 h 1779672"/>
                <a:gd name="connsiteX15" fmla="*/ 526897 w 1676539"/>
                <a:gd name="connsiteY15" fmla="*/ 325943 h 1779672"/>
                <a:gd name="connsiteX16" fmla="*/ 555119 w 1676539"/>
                <a:gd name="connsiteY16" fmla="*/ 799 h 1779672"/>
                <a:gd name="connsiteX0" fmla="*/ 555045 w 1676465"/>
                <a:gd name="connsiteY0" fmla="*/ 799 h 1780032"/>
                <a:gd name="connsiteX1" fmla="*/ 780823 w 1676465"/>
                <a:gd name="connsiteY1" fmla="*/ 235984 h 1780032"/>
                <a:gd name="connsiteX2" fmla="*/ 1675467 w 1676465"/>
                <a:gd name="connsiteY2" fmla="*/ 298661 h 1780032"/>
                <a:gd name="connsiteX3" fmla="*/ 954860 w 1676465"/>
                <a:gd name="connsiteY3" fmla="*/ 450473 h 1780032"/>
                <a:gd name="connsiteX4" fmla="*/ 846675 w 1676465"/>
                <a:gd name="connsiteY4" fmla="*/ 1242577 h 1780032"/>
                <a:gd name="connsiteX5" fmla="*/ 658526 w 1676465"/>
                <a:gd name="connsiteY5" fmla="*/ 772207 h 1780032"/>
                <a:gd name="connsiteX6" fmla="*/ 526823 w 1676465"/>
                <a:gd name="connsiteY6" fmla="*/ 819244 h 1780032"/>
                <a:gd name="connsiteX7" fmla="*/ 413934 w 1676465"/>
                <a:gd name="connsiteY7" fmla="*/ 1355466 h 1780032"/>
                <a:gd name="connsiteX8" fmla="*/ 714971 w 1676465"/>
                <a:gd name="connsiteY8" fmla="*/ 1778799 h 1780032"/>
                <a:gd name="connsiteX9" fmla="*/ 329150 w 1676465"/>
                <a:gd name="connsiteY9" fmla="*/ 1491521 h 1780032"/>
                <a:gd name="connsiteX10" fmla="*/ 8 w 1676465"/>
                <a:gd name="connsiteY10" fmla="*/ 1703540 h 1780032"/>
                <a:gd name="connsiteX11" fmla="*/ 319860 w 1676465"/>
                <a:gd name="connsiteY11" fmla="*/ 1280207 h 1780032"/>
                <a:gd name="connsiteX12" fmla="*/ 470378 w 1676465"/>
                <a:gd name="connsiteY12" fmla="*/ 828651 h 1780032"/>
                <a:gd name="connsiteX13" fmla="*/ 501776 w 1676465"/>
                <a:gd name="connsiteY13" fmla="*/ 556777 h 1780032"/>
                <a:gd name="connsiteX14" fmla="*/ 75267 w 1676465"/>
                <a:gd name="connsiteY14" fmla="*/ 395910 h 1780032"/>
                <a:gd name="connsiteX15" fmla="*/ 526823 w 1676465"/>
                <a:gd name="connsiteY15" fmla="*/ 325943 h 1780032"/>
                <a:gd name="connsiteX16" fmla="*/ 555045 w 1676465"/>
                <a:gd name="connsiteY16" fmla="*/ 799 h 17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465" h="1780032">
                  <a:moveTo>
                    <a:pt x="555045" y="799"/>
                  </a:moveTo>
                  <a:cubicBezTo>
                    <a:pt x="597378" y="-14194"/>
                    <a:pt x="594086" y="186340"/>
                    <a:pt x="780823" y="235984"/>
                  </a:cubicBezTo>
                  <a:cubicBezTo>
                    <a:pt x="967560" y="285628"/>
                    <a:pt x="1646461" y="262913"/>
                    <a:pt x="1675467" y="298661"/>
                  </a:cubicBezTo>
                  <a:cubicBezTo>
                    <a:pt x="1704473" y="334409"/>
                    <a:pt x="1092992" y="293154"/>
                    <a:pt x="954860" y="450473"/>
                  </a:cubicBezTo>
                  <a:cubicBezTo>
                    <a:pt x="816728" y="607792"/>
                    <a:pt x="896064" y="1188955"/>
                    <a:pt x="846675" y="1242577"/>
                  </a:cubicBezTo>
                  <a:cubicBezTo>
                    <a:pt x="797286" y="1296199"/>
                    <a:pt x="711835" y="842762"/>
                    <a:pt x="658526" y="772207"/>
                  </a:cubicBezTo>
                  <a:cubicBezTo>
                    <a:pt x="605217" y="701652"/>
                    <a:pt x="567588" y="722034"/>
                    <a:pt x="526823" y="819244"/>
                  </a:cubicBezTo>
                  <a:cubicBezTo>
                    <a:pt x="486058" y="916454"/>
                    <a:pt x="382576" y="1195540"/>
                    <a:pt x="413934" y="1355466"/>
                  </a:cubicBezTo>
                  <a:cubicBezTo>
                    <a:pt x="445292" y="1515392"/>
                    <a:pt x="729102" y="1756123"/>
                    <a:pt x="714971" y="1778799"/>
                  </a:cubicBezTo>
                  <a:cubicBezTo>
                    <a:pt x="700840" y="1801475"/>
                    <a:pt x="448310" y="1504064"/>
                    <a:pt x="329150" y="1491521"/>
                  </a:cubicBezTo>
                  <a:cubicBezTo>
                    <a:pt x="209990" y="1478978"/>
                    <a:pt x="1556" y="1738759"/>
                    <a:pt x="8" y="1703540"/>
                  </a:cubicBezTo>
                  <a:cubicBezTo>
                    <a:pt x="-1540" y="1668321"/>
                    <a:pt x="241465" y="1426022"/>
                    <a:pt x="319860" y="1280207"/>
                  </a:cubicBezTo>
                  <a:cubicBezTo>
                    <a:pt x="398255" y="1134392"/>
                    <a:pt x="440059" y="949223"/>
                    <a:pt x="470378" y="828651"/>
                  </a:cubicBezTo>
                  <a:cubicBezTo>
                    <a:pt x="500697" y="708079"/>
                    <a:pt x="567628" y="628901"/>
                    <a:pt x="501776" y="556777"/>
                  </a:cubicBezTo>
                  <a:cubicBezTo>
                    <a:pt x="435924" y="484654"/>
                    <a:pt x="70563" y="408453"/>
                    <a:pt x="75267" y="395910"/>
                  </a:cubicBezTo>
                  <a:cubicBezTo>
                    <a:pt x="79971" y="383367"/>
                    <a:pt x="443724" y="388659"/>
                    <a:pt x="526823" y="325943"/>
                  </a:cubicBezTo>
                  <a:cubicBezTo>
                    <a:pt x="609922" y="263227"/>
                    <a:pt x="512712" y="15792"/>
                    <a:pt x="555045" y="799"/>
                  </a:cubicBezTo>
                  <a:close/>
                </a:path>
              </a:pathLst>
            </a:custGeom>
            <a:solidFill>
              <a:srgbClr val="ED8C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sp>
          <p:nvSpPr>
            <p:cNvPr id="15" name="Forme libre 14"/>
            <p:cNvSpPr/>
            <p:nvPr/>
          </p:nvSpPr>
          <p:spPr>
            <a:xfrm>
              <a:off x="2654781" y="1841436"/>
              <a:ext cx="2220050" cy="1929740"/>
            </a:xfrm>
            <a:custGeom>
              <a:avLst/>
              <a:gdLst>
                <a:gd name="connsiteX0" fmla="*/ 254004 w 2220976"/>
                <a:gd name="connsiteY0" fmla="*/ 823 h 1941592"/>
                <a:gd name="connsiteX1" fmla="*/ 432745 w 2220976"/>
                <a:gd name="connsiteY1" fmla="*/ 687564 h 1941592"/>
                <a:gd name="connsiteX2" fmla="*/ 4 w 2220976"/>
                <a:gd name="connsiteY2" fmla="*/ 941564 h 1941592"/>
                <a:gd name="connsiteX3" fmla="*/ 442152 w 2220976"/>
                <a:gd name="connsiteY3" fmla="*/ 913341 h 1941592"/>
                <a:gd name="connsiteX4" fmla="*/ 1081856 w 2220976"/>
                <a:gd name="connsiteY4" fmla="*/ 1938749 h 1941592"/>
                <a:gd name="connsiteX5" fmla="*/ 790226 w 2220976"/>
                <a:gd name="connsiteY5" fmla="*/ 1233193 h 1941592"/>
                <a:gd name="connsiteX6" fmla="*/ 2220152 w 2220976"/>
                <a:gd name="connsiteY6" fmla="*/ 1665934 h 1941592"/>
                <a:gd name="connsiteX7" fmla="*/ 1006597 w 2220976"/>
                <a:gd name="connsiteY7" fmla="*/ 1120304 h 1941592"/>
                <a:gd name="connsiteX8" fmla="*/ 1674523 w 2220976"/>
                <a:gd name="connsiteY8" fmla="*/ 866304 h 1941592"/>
                <a:gd name="connsiteX9" fmla="*/ 837264 w 2220976"/>
                <a:gd name="connsiteY9" fmla="*/ 922749 h 1941592"/>
                <a:gd name="connsiteX10" fmla="*/ 987782 w 2220976"/>
                <a:gd name="connsiteY10" fmla="*/ 800452 h 1941592"/>
                <a:gd name="connsiteX11" fmla="*/ 620893 w 2220976"/>
                <a:gd name="connsiteY11" fmla="*/ 838082 h 1941592"/>
                <a:gd name="connsiteX12" fmla="*/ 254004 w 2220976"/>
                <a:gd name="connsiteY12" fmla="*/ 823 h 1941592"/>
                <a:gd name="connsiteX0" fmla="*/ 244479 w 2220976"/>
                <a:gd name="connsiteY0" fmla="*/ 797 h 1963791"/>
                <a:gd name="connsiteX1" fmla="*/ 432745 w 2220976"/>
                <a:gd name="connsiteY1" fmla="*/ 709763 h 1963791"/>
                <a:gd name="connsiteX2" fmla="*/ 4 w 2220976"/>
                <a:gd name="connsiteY2" fmla="*/ 963763 h 1963791"/>
                <a:gd name="connsiteX3" fmla="*/ 442152 w 2220976"/>
                <a:gd name="connsiteY3" fmla="*/ 935540 h 1963791"/>
                <a:gd name="connsiteX4" fmla="*/ 1081856 w 2220976"/>
                <a:gd name="connsiteY4" fmla="*/ 1960948 h 1963791"/>
                <a:gd name="connsiteX5" fmla="*/ 790226 w 2220976"/>
                <a:gd name="connsiteY5" fmla="*/ 1255392 h 1963791"/>
                <a:gd name="connsiteX6" fmla="*/ 2220152 w 2220976"/>
                <a:gd name="connsiteY6" fmla="*/ 1688133 h 1963791"/>
                <a:gd name="connsiteX7" fmla="*/ 1006597 w 2220976"/>
                <a:gd name="connsiteY7" fmla="*/ 1142503 h 1963791"/>
                <a:gd name="connsiteX8" fmla="*/ 1674523 w 2220976"/>
                <a:gd name="connsiteY8" fmla="*/ 888503 h 1963791"/>
                <a:gd name="connsiteX9" fmla="*/ 837264 w 2220976"/>
                <a:gd name="connsiteY9" fmla="*/ 944948 h 1963791"/>
                <a:gd name="connsiteX10" fmla="*/ 987782 w 2220976"/>
                <a:gd name="connsiteY10" fmla="*/ 822651 h 1963791"/>
                <a:gd name="connsiteX11" fmla="*/ 620893 w 2220976"/>
                <a:gd name="connsiteY11" fmla="*/ 860281 h 1963791"/>
                <a:gd name="connsiteX12" fmla="*/ 244479 w 2220976"/>
                <a:gd name="connsiteY12" fmla="*/ 797 h 1963791"/>
                <a:gd name="connsiteX0" fmla="*/ 244479 w 2220976"/>
                <a:gd name="connsiteY0" fmla="*/ 202 h 1963196"/>
                <a:gd name="connsiteX1" fmla="*/ 432745 w 2220976"/>
                <a:gd name="connsiteY1" fmla="*/ 709168 h 1963196"/>
                <a:gd name="connsiteX2" fmla="*/ 4 w 2220976"/>
                <a:gd name="connsiteY2" fmla="*/ 963168 h 1963196"/>
                <a:gd name="connsiteX3" fmla="*/ 442152 w 2220976"/>
                <a:gd name="connsiteY3" fmla="*/ 934945 h 1963196"/>
                <a:gd name="connsiteX4" fmla="*/ 1081856 w 2220976"/>
                <a:gd name="connsiteY4" fmla="*/ 1960353 h 1963196"/>
                <a:gd name="connsiteX5" fmla="*/ 790226 w 2220976"/>
                <a:gd name="connsiteY5" fmla="*/ 1254797 h 1963196"/>
                <a:gd name="connsiteX6" fmla="*/ 2220152 w 2220976"/>
                <a:gd name="connsiteY6" fmla="*/ 1687538 h 1963196"/>
                <a:gd name="connsiteX7" fmla="*/ 1006597 w 2220976"/>
                <a:gd name="connsiteY7" fmla="*/ 1141908 h 1963196"/>
                <a:gd name="connsiteX8" fmla="*/ 1674523 w 2220976"/>
                <a:gd name="connsiteY8" fmla="*/ 887908 h 1963196"/>
                <a:gd name="connsiteX9" fmla="*/ 837264 w 2220976"/>
                <a:gd name="connsiteY9" fmla="*/ 944353 h 1963196"/>
                <a:gd name="connsiteX10" fmla="*/ 987782 w 2220976"/>
                <a:gd name="connsiteY10" fmla="*/ 822056 h 1963196"/>
                <a:gd name="connsiteX11" fmla="*/ 668518 w 2220976"/>
                <a:gd name="connsiteY11" fmla="*/ 783486 h 1963196"/>
                <a:gd name="connsiteX12" fmla="*/ 244479 w 2220976"/>
                <a:gd name="connsiteY12" fmla="*/ 202 h 1963196"/>
                <a:gd name="connsiteX0" fmla="*/ 244493 w 2220990"/>
                <a:gd name="connsiteY0" fmla="*/ 202 h 1961507"/>
                <a:gd name="connsiteX1" fmla="*/ 432759 w 2220990"/>
                <a:gd name="connsiteY1" fmla="*/ 709168 h 1961507"/>
                <a:gd name="connsiteX2" fmla="*/ 18 w 2220990"/>
                <a:gd name="connsiteY2" fmla="*/ 963168 h 1961507"/>
                <a:gd name="connsiteX3" fmla="*/ 451691 w 2220990"/>
                <a:gd name="connsiteY3" fmla="*/ 1055595 h 1961507"/>
                <a:gd name="connsiteX4" fmla="*/ 1081870 w 2220990"/>
                <a:gd name="connsiteY4" fmla="*/ 1960353 h 1961507"/>
                <a:gd name="connsiteX5" fmla="*/ 790240 w 2220990"/>
                <a:gd name="connsiteY5" fmla="*/ 1254797 h 1961507"/>
                <a:gd name="connsiteX6" fmla="*/ 2220166 w 2220990"/>
                <a:gd name="connsiteY6" fmla="*/ 1687538 h 1961507"/>
                <a:gd name="connsiteX7" fmla="*/ 1006611 w 2220990"/>
                <a:gd name="connsiteY7" fmla="*/ 1141908 h 1961507"/>
                <a:gd name="connsiteX8" fmla="*/ 1674537 w 2220990"/>
                <a:gd name="connsiteY8" fmla="*/ 887908 h 1961507"/>
                <a:gd name="connsiteX9" fmla="*/ 837278 w 2220990"/>
                <a:gd name="connsiteY9" fmla="*/ 944353 h 1961507"/>
                <a:gd name="connsiteX10" fmla="*/ 987796 w 2220990"/>
                <a:gd name="connsiteY10" fmla="*/ 822056 h 1961507"/>
                <a:gd name="connsiteX11" fmla="*/ 668532 w 2220990"/>
                <a:gd name="connsiteY11" fmla="*/ 783486 h 1961507"/>
                <a:gd name="connsiteX12" fmla="*/ 244493 w 2220990"/>
                <a:gd name="connsiteY12" fmla="*/ 202 h 1961507"/>
                <a:gd name="connsiteX0" fmla="*/ 244493 w 2220990"/>
                <a:gd name="connsiteY0" fmla="*/ 202 h 1929802"/>
                <a:gd name="connsiteX1" fmla="*/ 432759 w 2220990"/>
                <a:gd name="connsiteY1" fmla="*/ 709168 h 1929802"/>
                <a:gd name="connsiteX2" fmla="*/ 18 w 2220990"/>
                <a:gd name="connsiteY2" fmla="*/ 963168 h 1929802"/>
                <a:gd name="connsiteX3" fmla="*/ 451691 w 2220990"/>
                <a:gd name="connsiteY3" fmla="*/ 1055595 h 1929802"/>
                <a:gd name="connsiteX4" fmla="*/ 1050120 w 2220990"/>
                <a:gd name="connsiteY4" fmla="*/ 1928603 h 1929802"/>
                <a:gd name="connsiteX5" fmla="*/ 790240 w 2220990"/>
                <a:gd name="connsiteY5" fmla="*/ 1254797 h 1929802"/>
                <a:gd name="connsiteX6" fmla="*/ 2220166 w 2220990"/>
                <a:gd name="connsiteY6" fmla="*/ 1687538 h 1929802"/>
                <a:gd name="connsiteX7" fmla="*/ 1006611 w 2220990"/>
                <a:gd name="connsiteY7" fmla="*/ 1141908 h 1929802"/>
                <a:gd name="connsiteX8" fmla="*/ 1674537 w 2220990"/>
                <a:gd name="connsiteY8" fmla="*/ 887908 h 1929802"/>
                <a:gd name="connsiteX9" fmla="*/ 837278 w 2220990"/>
                <a:gd name="connsiteY9" fmla="*/ 944353 h 1929802"/>
                <a:gd name="connsiteX10" fmla="*/ 987796 w 2220990"/>
                <a:gd name="connsiteY10" fmla="*/ 822056 h 1929802"/>
                <a:gd name="connsiteX11" fmla="*/ 668532 w 2220990"/>
                <a:gd name="connsiteY11" fmla="*/ 783486 h 1929802"/>
                <a:gd name="connsiteX12" fmla="*/ 244493 w 2220990"/>
                <a:gd name="connsiteY12" fmla="*/ 202 h 192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20990" h="1929802">
                  <a:moveTo>
                    <a:pt x="244493" y="202"/>
                  </a:moveTo>
                  <a:cubicBezTo>
                    <a:pt x="205198" y="-12184"/>
                    <a:pt x="473505" y="548674"/>
                    <a:pt x="432759" y="709168"/>
                  </a:cubicBezTo>
                  <a:cubicBezTo>
                    <a:pt x="392013" y="869662"/>
                    <a:pt x="-3137" y="905430"/>
                    <a:pt x="18" y="963168"/>
                  </a:cubicBezTo>
                  <a:cubicBezTo>
                    <a:pt x="3173" y="1020906"/>
                    <a:pt x="276674" y="894689"/>
                    <a:pt x="451691" y="1055595"/>
                  </a:cubicBezTo>
                  <a:cubicBezTo>
                    <a:pt x="626708" y="1216501"/>
                    <a:pt x="993695" y="1895403"/>
                    <a:pt x="1050120" y="1928603"/>
                  </a:cubicBezTo>
                  <a:cubicBezTo>
                    <a:pt x="1106545" y="1961803"/>
                    <a:pt x="595232" y="1294974"/>
                    <a:pt x="790240" y="1254797"/>
                  </a:cubicBezTo>
                  <a:cubicBezTo>
                    <a:pt x="985248" y="1214620"/>
                    <a:pt x="2184104" y="1706353"/>
                    <a:pt x="2220166" y="1687538"/>
                  </a:cubicBezTo>
                  <a:cubicBezTo>
                    <a:pt x="2256228" y="1668723"/>
                    <a:pt x="1097549" y="1275180"/>
                    <a:pt x="1006611" y="1141908"/>
                  </a:cubicBezTo>
                  <a:cubicBezTo>
                    <a:pt x="915673" y="1008636"/>
                    <a:pt x="1702759" y="920834"/>
                    <a:pt x="1674537" y="887908"/>
                  </a:cubicBezTo>
                  <a:cubicBezTo>
                    <a:pt x="1646315" y="854982"/>
                    <a:pt x="951735" y="955328"/>
                    <a:pt x="837278" y="944353"/>
                  </a:cubicBezTo>
                  <a:cubicBezTo>
                    <a:pt x="722821" y="933378"/>
                    <a:pt x="1023858" y="836167"/>
                    <a:pt x="987796" y="822056"/>
                  </a:cubicBezTo>
                  <a:cubicBezTo>
                    <a:pt x="951734" y="807945"/>
                    <a:pt x="792416" y="920462"/>
                    <a:pt x="668532" y="783486"/>
                  </a:cubicBezTo>
                  <a:cubicBezTo>
                    <a:pt x="544648" y="646510"/>
                    <a:pt x="283788" y="12588"/>
                    <a:pt x="244493" y="202"/>
                  </a:cubicBezTo>
                  <a:close/>
                </a:path>
              </a:pathLst>
            </a:custGeom>
            <a:solidFill>
              <a:srgbClr val="ED8C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sp>
          <p:nvSpPr>
            <p:cNvPr id="16" name="Ellipse 15"/>
            <p:cNvSpPr/>
            <p:nvPr/>
          </p:nvSpPr>
          <p:spPr>
            <a:xfrm>
              <a:off x="5318841" y="2400337"/>
              <a:ext cx="288606" cy="27249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sp>
          <p:nvSpPr>
            <p:cNvPr id="17" name="Ellipse 16"/>
            <p:cNvSpPr/>
            <p:nvPr/>
          </p:nvSpPr>
          <p:spPr>
            <a:xfrm rot="3403439">
              <a:off x="3124852" y="2738381"/>
              <a:ext cx="303085" cy="19980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sp>
          <p:nvSpPr>
            <p:cNvPr id="18" name="Ellipse 17"/>
            <p:cNvSpPr/>
            <p:nvPr/>
          </p:nvSpPr>
          <p:spPr>
            <a:xfrm rot="3403439">
              <a:off x="4221067" y="1300874"/>
              <a:ext cx="236352" cy="26640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sp>
          <p:nvSpPr>
            <p:cNvPr id="19" name="Ellipse 18"/>
            <p:cNvSpPr/>
            <p:nvPr/>
          </p:nvSpPr>
          <p:spPr>
            <a:xfrm>
              <a:off x="6661971" y="2803526"/>
              <a:ext cx="185928" cy="17239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sp>
          <p:nvSpPr>
            <p:cNvPr id="20" name="Ellipse 19"/>
            <p:cNvSpPr/>
            <p:nvPr/>
          </p:nvSpPr>
          <p:spPr>
            <a:xfrm rot="19140000">
              <a:off x="5646298" y="4241098"/>
              <a:ext cx="185928" cy="24191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sp>
          <p:nvSpPr>
            <p:cNvPr id="21" name="Ellipse 20"/>
            <p:cNvSpPr/>
            <p:nvPr/>
          </p:nvSpPr>
          <p:spPr>
            <a:xfrm rot="19140000">
              <a:off x="2138620" y="2764597"/>
              <a:ext cx="127653" cy="119565"/>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sp>
          <p:nvSpPr>
            <p:cNvPr id="22" name="Ellipse 21"/>
            <p:cNvSpPr/>
            <p:nvPr/>
          </p:nvSpPr>
          <p:spPr>
            <a:xfrm>
              <a:off x="3151516" y="4341199"/>
              <a:ext cx="185930" cy="17239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hangingPunct="1">
                <a:spcBef>
                  <a:spcPts val="0"/>
                </a:spcBef>
                <a:spcAft>
                  <a:spcPts val="0"/>
                </a:spcAft>
                <a:defRPr/>
              </a:pPr>
              <a:endParaRPr lang="en-CA" sz="1600">
                <a:solidFill>
                  <a:prstClr val="white"/>
                </a:solidFill>
                <a:latin typeface="Calibri"/>
              </a:endParaRPr>
            </a:p>
          </p:txBody>
        </p:sp>
      </p:grpSp>
      <p:sp>
        <p:nvSpPr>
          <p:cNvPr id="187395" name="ZoneTexte 1"/>
          <p:cNvSpPr txBox="1">
            <a:spLocks noChangeArrowheads="1"/>
          </p:cNvSpPr>
          <p:nvPr/>
        </p:nvSpPr>
        <p:spPr bwMode="auto">
          <a:xfrm>
            <a:off x="0" y="998613"/>
            <a:ext cx="914399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defTabSz="457200" eaLnBrk="1" hangingPunct="1"/>
            <a:r>
              <a:rPr lang="fr-FR" sz="4800" dirty="0" smtClean="0">
                <a:solidFill>
                  <a:prstClr val="black"/>
                </a:solidFill>
                <a:latin typeface="Optima" charset="0"/>
                <a:cs typeface="Optima" charset="0"/>
              </a:rPr>
              <a:t>CIHR </a:t>
            </a:r>
          </a:p>
          <a:p>
            <a:pPr algn="ctr" defTabSz="457200" eaLnBrk="1" hangingPunct="1"/>
            <a:r>
              <a:rPr lang="fr-FR" sz="4800" dirty="0" err="1" smtClean="0">
                <a:solidFill>
                  <a:prstClr val="black"/>
                </a:solidFill>
                <a:latin typeface="Optima" charset="0"/>
                <a:cs typeface="Optima" charset="0"/>
              </a:rPr>
              <a:t>Dementia</a:t>
            </a:r>
            <a:r>
              <a:rPr lang="fr-FR" sz="4800" dirty="0" smtClean="0">
                <a:solidFill>
                  <a:prstClr val="black"/>
                </a:solidFill>
                <a:latin typeface="Optima" charset="0"/>
                <a:cs typeface="Optima" charset="0"/>
              </a:rPr>
              <a:t> </a:t>
            </a:r>
            <a:r>
              <a:rPr lang="fr-FR" sz="4800" dirty="0" err="1" smtClean="0">
                <a:solidFill>
                  <a:prstClr val="black"/>
                </a:solidFill>
                <a:latin typeface="Optima" charset="0"/>
                <a:cs typeface="Optima" charset="0"/>
              </a:rPr>
              <a:t>Research</a:t>
            </a:r>
            <a:r>
              <a:rPr lang="fr-FR" sz="4800" dirty="0" smtClean="0">
                <a:solidFill>
                  <a:prstClr val="black"/>
                </a:solidFill>
                <a:latin typeface="Optima" charset="0"/>
                <a:cs typeface="Optima" charset="0"/>
              </a:rPr>
              <a:t> </a:t>
            </a:r>
            <a:r>
              <a:rPr lang="fr-FR" sz="4800" dirty="0" err="1" smtClean="0">
                <a:solidFill>
                  <a:prstClr val="black"/>
                </a:solidFill>
                <a:latin typeface="Optima" charset="0"/>
                <a:cs typeface="Optima" charset="0"/>
              </a:rPr>
              <a:t>Strategy</a:t>
            </a:r>
            <a:endParaRPr lang="fr-FR" sz="4800" dirty="0" smtClean="0">
              <a:solidFill>
                <a:prstClr val="black"/>
              </a:solidFill>
              <a:latin typeface="Optima" charset="0"/>
              <a:cs typeface="Optima" charset="0"/>
            </a:endParaRPr>
          </a:p>
        </p:txBody>
      </p:sp>
    </p:spTree>
    <p:extLst>
      <p:ext uri="{BB962C8B-B14F-4D97-AF65-F5344CB8AC3E}">
        <p14:creationId xmlns:p14="http://schemas.microsoft.com/office/powerpoint/2010/main" val="124987532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Imag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15409" y="2674938"/>
            <a:ext cx="1524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llipse 2"/>
          <p:cNvSpPr/>
          <p:nvPr/>
        </p:nvSpPr>
        <p:spPr>
          <a:xfrm>
            <a:off x="4015409" y="1498600"/>
            <a:ext cx="1462088" cy="1512888"/>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CA">
              <a:solidFill>
                <a:prstClr val="white"/>
              </a:solidFill>
              <a:latin typeface="Calibri"/>
            </a:endParaRPr>
          </a:p>
        </p:txBody>
      </p:sp>
      <p:sp>
        <p:nvSpPr>
          <p:cNvPr id="8" name="Rectangle 7"/>
          <p:cNvSpPr/>
          <p:nvPr/>
        </p:nvSpPr>
        <p:spPr>
          <a:xfrm>
            <a:off x="2650158" y="209550"/>
            <a:ext cx="6493841" cy="1368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latin typeface="Calibri"/>
            </a:endParaRPr>
          </a:p>
        </p:txBody>
      </p:sp>
      <p:grpSp>
        <p:nvGrpSpPr>
          <p:cNvPr id="119812" name="Grouper 5"/>
          <p:cNvGrpSpPr>
            <a:grpSpLocks/>
          </p:cNvGrpSpPr>
          <p:nvPr/>
        </p:nvGrpSpPr>
        <p:grpSpPr bwMode="auto">
          <a:xfrm>
            <a:off x="4039222" y="1589088"/>
            <a:ext cx="1438275" cy="1422400"/>
            <a:chOff x="2030129" y="345471"/>
            <a:chExt cx="4954003" cy="4591622"/>
          </a:xfrm>
        </p:grpSpPr>
        <p:sp>
          <p:nvSpPr>
            <p:cNvPr id="11" name="Forme libre 10"/>
            <p:cNvSpPr/>
            <p:nvPr/>
          </p:nvSpPr>
          <p:spPr>
            <a:xfrm>
              <a:off x="2319931" y="345471"/>
              <a:ext cx="4352524" cy="4053540"/>
            </a:xfrm>
            <a:custGeom>
              <a:avLst/>
              <a:gdLst>
                <a:gd name="connsiteX0" fmla="*/ 1625569 w 3056123"/>
                <a:gd name="connsiteY0" fmla="*/ 2552750 h 2589362"/>
                <a:gd name="connsiteX1" fmla="*/ 1617102 w 3056123"/>
                <a:gd name="connsiteY1" fmla="*/ 2137884 h 2589362"/>
                <a:gd name="connsiteX2" fmla="*/ 2374869 w 3056123"/>
                <a:gd name="connsiteY2" fmla="*/ 2260650 h 2589362"/>
                <a:gd name="connsiteX3" fmla="*/ 2218235 w 3056123"/>
                <a:gd name="connsiteY3" fmla="*/ 2002417 h 2589362"/>
                <a:gd name="connsiteX4" fmla="*/ 3031035 w 3056123"/>
                <a:gd name="connsiteY4" fmla="*/ 1358950 h 2589362"/>
                <a:gd name="connsiteX5" fmla="*/ 2861702 w 3056123"/>
                <a:gd name="connsiteY5" fmla="*/ 1325084 h 2589362"/>
                <a:gd name="connsiteX6" fmla="*/ 2997169 w 3056123"/>
                <a:gd name="connsiteY6" fmla="*/ 728184 h 2589362"/>
                <a:gd name="connsiteX7" fmla="*/ 2539969 w 3056123"/>
                <a:gd name="connsiteY7" fmla="*/ 863650 h 2589362"/>
                <a:gd name="connsiteX8" fmla="*/ 2425669 w 3056123"/>
                <a:gd name="connsiteY8" fmla="*/ 605417 h 2589362"/>
                <a:gd name="connsiteX9" fmla="*/ 2019269 w 3056123"/>
                <a:gd name="connsiteY9" fmla="*/ 986417 h 2589362"/>
                <a:gd name="connsiteX10" fmla="*/ 2175902 w 3056123"/>
                <a:gd name="connsiteY10" fmla="*/ 72017 h 2589362"/>
                <a:gd name="connsiteX11" fmla="*/ 1841469 w 3056123"/>
                <a:gd name="connsiteY11" fmla="*/ 300617 h 2589362"/>
                <a:gd name="connsiteX12" fmla="*/ 1579002 w 3056123"/>
                <a:gd name="connsiteY12" fmla="*/ 50 h 2589362"/>
                <a:gd name="connsiteX13" fmla="*/ 1244569 w 3056123"/>
                <a:gd name="connsiteY13" fmla="*/ 275217 h 2589362"/>
                <a:gd name="connsiteX14" fmla="*/ 956702 w 3056123"/>
                <a:gd name="connsiteY14" fmla="*/ 105884 h 2589362"/>
                <a:gd name="connsiteX15" fmla="*/ 1100635 w 3056123"/>
                <a:gd name="connsiteY15" fmla="*/ 969484 h 2589362"/>
                <a:gd name="connsiteX16" fmla="*/ 660369 w 3056123"/>
                <a:gd name="connsiteY16" fmla="*/ 588484 h 2589362"/>
                <a:gd name="connsiteX17" fmla="*/ 575702 w 3056123"/>
                <a:gd name="connsiteY17" fmla="*/ 778984 h 2589362"/>
                <a:gd name="connsiteX18" fmla="*/ 110035 w 3056123"/>
                <a:gd name="connsiteY18" fmla="*/ 740884 h 2589362"/>
                <a:gd name="connsiteX19" fmla="*/ 215869 w 3056123"/>
                <a:gd name="connsiteY19" fmla="*/ 1185384 h 2589362"/>
                <a:gd name="connsiteX20" fmla="*/ 21135 w 3056123"/>
                <a:gd name="connsiteY20" fmla="*/ 1333550 h 2589362"/>
                <a:gd name="connsiteX21" fmla="*/ 808535 w 3056123"/>
                <a:gd name="connsiteY21" fmla="*/ 2002417 h 2589362"/>
                <a:gd name="connsiteX22" fmla="*/ 719635 w 3056123"/>
                <a:gd name="connsiteY22" fmla="*/ 2239484 h 2589362"/>
                <a:gd name="connsiteX23" fmla="*/ 1430835 w 3056123"/>
                <a:gd name="connsiteY23" fmla="*/ 2129417 h 2589362"/>
                <a:gd name="connsiteX24" fmla="*/ 1435069 w 3056123"/>
                <a:gd name="connsiteY24" fmla="*/ 2523117 h 2589362"/>
                <a:gd name="connsiteX25" fmla="*/ 1625569 w 3056123"/>
                <a:gd name="connsiteY25" fmla="*/ 2552750 h 2589362"/>
                <a:gd name="connsiteX0" fmla="*/ 1625569 w 3056123"/>
                <a:gd name="connsiteY0" fmla="*/ 2819427 h 2856039"/>
                <a:gd name="connsiteX1" fmla="*/ 1617102 w 3056123"/>
                <a:gd name="connsiteY1" fmla="*/ 2404561 h 2856039"/>
                <a:gd name="connsiteX2" fmla="*/ 2374869 w 3056123"/>
                <a:gd name="connsiteY2" fmla="*/ 2527327 h 2856039"/>
                <a:gd name="connsiteX3" fmla="*/ 2218235 w 3056123"/>
                <a:gd name="connsiteY3" fmla="*/ 2269094 h 2856039"/>
                <a:gd name="connsiteX4" fmla="*/ 3031035 w 3056123"/>
                <a:gd name="connsiteY4" fmla="*/ 1625627 h 2856039"/>
                <a:gd name="connsiteX5" fmla="*/ 2861702 w 3056123"/>
                <a:gd name="connsiteY5" fmla="*/ 1591761 h 2856039"/>
                <a:gd name="connsiteX6" fmla="*/ 2997169 w 3056123"/>
                <a:gd name="connsiteY6" fmla="*/ 994861 h 2856039"/>
                <a:gd name="connsiteX7" fmla="*/ 2539969 w 3056123"/>
                <a:gd name="connsiteY7" fmla="*/ 1130327 h 2856039"/>
                <a:gd name="connsiteX8" fmla="*/ 2425669 w 3056123"/>
                <a:gd name="connsiteY8" fmla="*/ 872094 h 2856039"/>
                <a:gd name="connsiteX9" fmla="*/ 2019269 w 3056123"/>
                <a:gd name="connsiteY9" fmla="*/ 1253094 h 2856039"/>
                <a:gd name="connsiteX10" fmla="*/ 2175902 w 3056123"/>
                <a:gd name="connsiteY10" fmla="*/ 338694 h 2856039"/>
                <a:gd name="connsiteX11" fmla="*/ 1841469 w 3056123"/>
                <a:gd name="connsiteY11" fmla="*/ 567294 h 2856039"/>
                <a:gd name="connsiteX12" fmla="*/ 1540902 w 3056123"/>
                <a:gd name="connsiteY12" fmla="*/ 27 h 2856039"/>
                <a:gd name="connsiteX13" fmla="*/ 1244569 w 3056123"/>
                <a:gd name="connsiteY13" fmla="*/ 541894 h 2856039"/>
                <a:gd name="connsiteX14" fmla="*/ 956702 w 3056123"/>
                <a:gd name="connsiteY14" fmla="*/ 372561 h 2856039"/>
                <a:gd name="connsiteX15" fmla="*/ 1100635 w 3056123"/>
                <a:gd name="connsiteY15" fmla="*/ 1236161 h 2856039"/>
                <a:gd name="connsiteX16" fmla="*/ 660369 w 3056123"/>
                <a:gd name="connsiteY16" fmla="*/ 855161 h 2856039"/>
                <a:gd name="connsiteX17" fmla="*/ 575702 w 3056123"/>
                <a:gd name="connsiteY17" fmla="*/ 1045661 h 2856039"/>
                <a:gd name="connsiteX18" fmla="*/ 110035 w 3056123"/>
                <a:gd name="connsiteY18" fmla="*/ 1007561 h 2856039"/>
                <a:gd name="connsiteX19" fmla="*/ 215869 w 3056123"/>
                <a:gd name="connsiteY19" fmla="*/ 1452061 h 2856039"/>
                <a:gd name="connsiteX20" fmla="*/ 21135 w 3056123"/>
                <a:gd name="connsiteY20" fmla="*/ 1600227 h 2856039"/>
                <a:gd name="connsiteX21" fmla="*/ 808535 w 3056123"/>
                <a:gd name="connsiteY21" fmla="*/ 2269094 h 2856039"/>
                <a:gd name="connsiteX22" fmla="*/ 719635 w 3056123"/>
                <a:gd name="connsiteY22" fmla="*/ 2506161 h 2856039"/>
                <a:gd name="connsiteX23" fmla="*/ 1430835 w 3056123"/>
                <a:gd name="connsiteY23" fmla="*/ 2396094 h 2856039"/>
                <a:gd name="connsiteX24" fmla="*/ 1435069 w 3056123"/>
                <a:gd name="connsiteY24" fmla="*/ 2789794 h 2856039"/>
                <a:gd name="connsiteX25" fmla="*/ 1625569 w 3056123"/>
                <a:gd name="connsiteY25" fmla="*/ 2819427 h 2856039"/>
                <a:gd name="connsiteX0" fmla="*/ 1625569 w 3056123"/>
                <a:gd name="connsiteY0" fmla="*/ 2819427 h 2886083"/>
                <a:gd name="connsiteX1" fmla="*/ 1617102 w 3056123"/>
                <a:gd name="connsiteY1" fmla="*/ 2404561 h 2886083"/>
                <a:gd name="connsiteX2" fmla="*/ 2374869 w 3056123"/>
                <a:gd name="connsiteY2" fmla="*/ 2527327 h 2886083"/>
                <a:gd name="connsiteX3" fmla="*/ 2218235 w 3056123"/>
                <a:gd name="connsiteY3" fmla="*/ 2269094 h 2886083"/>
                <a:gd name="connsiteX4" fmla="*/ 3031035 w 3056123"/>
                <a:gd name="connsiteY4" fmla="*/ 1625627 h 2886083"/>
                <a:gd name="connsiteX5" fmla="*/ 2861702 w 3056123"/>
                <a:gd name="connsiteY5" fmla="*/ 1591761 h 2886083"/>
                <a:gd name="connsiteX6" fmla="*/ 2997169 w 3056123"/>
                <a:gd name="connsiteY6" fmla="*/ 994861 h 2886083"/>
                <a:gd name="connsiteX7" fmla="*/ 2539969 w 3056123"/>
                <a:gd name="connsiteY7" fmla="*/ 1130327 h 2886083"/>
                <a:gd name="connsiteX8" fmla="*/ 2425669 w 3056123"/>
                <a:gd name="connsiteY8" fmla="*/ 872094 h 2886083"/>
                <a:gd name="connsiteX9" fmla="*/ 2019269 w 3056123"/>
                <a:gd name="connsiteY9" fmla="*/ 1253094 h 2886083"/>
                <a:gd name="connsiteX10" fmla="*/ 2175902 w 3056123"/>
                <a:gd name="connsiteY10" fmla="*/ 338694 h 2886083"/>
                <a:gd name="connsiteX11" fmla="*/ 1841469 w 3056123"/>
                <a:gd name="connsiteY11" fmla="*/ 567294 h 2886083"/>
                <a:gd name="connsiteX12" fmla="*/ 1540902 w 3056123"/>
                <a:gd name="connsiteY12" fmla="*/ 27 h 2886083"/>
                <a:gd name="connsiteX13" fmla="*/ 1244569 w 3056123"/>
                <a:gd name="connsiteY13" fmla="*/ 541894 h 2886083"/>
                <a:gd name="connsiteX14" fmla="*/ 956702 w 3056123"/>
                <a:gd name="connsiteY14" fmla="*/ 372561 h 2886083"/>
                <a:gd name="connsiteX15" fmla="*/ 1100635 w 3056123"/>
                <a:gd name="connsiteY15" fmla="*/ 1236161 h 2886083"/>
                <a:gd name="connsiteX16" fmla="*/ 660369 w 3056123"/>
                <a:gd name="connsiteY16" fmla="*/ 855161 h 2886083"/>
                <a:gd name="connsiteX17" fmla="*/ 575702 w 3056123"/>
                <a:gd name="connsiteY17" fmla="*/ 1045661 h 2886083"/>
                <a:gd name="connsiteX18" fmla="*/ 110035 w 3056123"/>
                <a:gd name="connsiteY18" fmla="*/ 1007561 h 2886083"/>
                <a:gd name="connsiteX19" fmla="*/ 215869 w 3056123"/>
                <a:gd name="connsiteY19" fmla="*/ 1452061 h 2886083"/>
                <a:gd name="connsiteX20" fmla="*/ 21135 w 3056123"/>
                <a:gd name="connsiteY20" fmla="*/ 1600227 h 2886083"/>
                <a:gd name="connsiteX21" fmla="*/ 808535 w 3056123"/>
                <a:gd name="connsiteY21" fmla="*/ 2269094 h 2886083"/>
                <a:gd name="connsiteX22" fmla="*/ 719635 w 3056123"/>
                <a:gd name="connsiteY22" fmla="*/ 2506161 h 2886083"/>
                <a:gd name="connsiteX23" fmla="*/ 1430835 w 3056123"/>
                <a:gd name="connsiteY23" fmla="*/ 2396094 h 2886083"/>
                <a:gd name="connsiteX24" fmla="*/ 1435069 w 3056123"/>
                <a:gd name="connsiteY24" fmla="*/ 2844827 h 2886083"/>
                <a:gd name="connsiteX25" fmla="*/ 1625569 w 3056123"/>
                <a:gd name="connsiteY25" fmla="*/ 2819427 h 2886083"/>
                <a:gd name="connsiteX0" fmla="*/ 1625569 w 3056123"/>
                <a:gd name="connsiteY0" fmla="*/ 2849060 h 2902795"/>
                <a:gd name="connsiteX1" fmla="*/ 1617102 w 3056123"/>
                <a:gd name="connsiteY1" fmla="*/ 2404561 h 2902795"/>
                <a:gd name="connsiteX2" fmla="*/ 2374869 w 3056123"/>
                <a:gd name="connsiteY2" fmla="*/ 2527327 h 2902795"/>
                <a:gd name="connsiteX3" fmla="*/ 2218235 w 3056123"/>
                <a:gd name="connsiteY3" fmla="*/ 2269094 h 2902795"/>
                <a:gd name="connsiteX4" fmla="*/ 3031035 w 3056123"/>
                <a:gd name="connsiteY4" fmla="*/ 1625627 h 2902795"/>
                <a:gd name="connsiteX5" fmla="*/ 2861702 w 3056123"/>
                <a:gd name="connsiteY5" fmla="*/ 1591761 h 2902795"/>
                <a:gd name="connsiteX6" fmla="*/ 2997169 w 3056123"/>
                <a:gd name="connsiteY6" fmla="*/ 994861 h 2902795"/>
                <a:gd name="connsiteX7" fmla="*/ 2539969 w 3056123"/>
                <a:gd name="connsiteY7" fmla="*/ 1130327 h 2902795"/>
                <a:gd name="connsiteX8" fmla="*/ 2425669 w 3056123"/>
                <a:gd name="connsiteY8" fmla="*/ 872094 h 2902795"/>
                <a:gd name="connsiteX9" fmla="*/ 2019269 w 3056123"/>
                <a:gd name="connsiteY9" fmla="*/ 1253094 h 2902795"/>
                <a:gd name="connsiteX10" fmla="*/ 2175902 w 3056123"/>
                <a:gd name="connsiteY10" fmla="*/ 338694 h 2902795"/>
                <a:gd name="connsiteX11" fmla="*/ 1841469 w 3056123"/>
                <a:gd name="connsiteY11" fmla="*/ 567294 h 2902795"/>
                <a:gd name="connsiteX12" fmla="*/ 1540902 w 3056123"/>
                <a:gd name="connsiteY12" fmla="*/ 27 h 2902795"/>
                <a:gd name="connsiteX13" fmla="*/ 1244569 w 3056123"/>
                <a:gd name="connsiteY13" fmla="*/ 541894 h 2902795"/>
                <a:gd name="connsiteX14" fmla="*/ 956702 w 3056123"/>
                <a:gd name="connsiteY14" fmla="*/ 372561 h 2902795"/>
                <a:gd name="connsiteX15" fmla="*/ 1100635 w 3056123"/>
                <a:gd name="connsiteY15" fmla="*/ 1236161 h 2902795"/>
                <a:gd name="connsiteX16" fmla="*/ 660369 w 3056123"/>
                <a:gd name="connsiteY16" fmla="*/ 855161 h 2902795"/>
                <a:gd name="connsiteX17" fmla="*/ 575702 w 3056123"/>
                <a:gd name="connsiteY17" fmla="*/ 1045661 h 2902795"/>
                <a:gd name="connsiteX18" fmla="*/ 110035 w 3056123"/>
                <a:gd name="connsiteY18" fmla="*/ 1007561 h 2902795"/>
                <a:gd name="connsiteX19" fmla="*/ 215869 w 3056123"/>
                <a:gd name="connsiteY19" fmla="*/ 1452061 h 2902795"/>
                <a:gd name="connsiteX20" fmla="*/ 21135 w 3056123"/>
                <a:gd name="connsiteY20" fmla="*/ 1600227 h 2902795"/>
                <a:gd name="connsiteX21" fmla="*/ 808535 w 3056123"/>
                <a:gd name="connsiteY21" fmla="*/ 2269094 h 2902795"/>
                <a:gd name="connsiteX22" fmla="*/ 719635 w 3056123"/>
                <a:gd name="connsiteY22" fmla="*/ 2506161 h 2902795"/>
                <a:gd name="connsiteX23" fmla="*/ 1430835 w 3056123"/>
                <a:gd name="connsiteY23" fmla="*/ 2396094 h 2902795"/>
                <a:gd name="connsiteX24" fmla="*/ 1435069 w 3056123"/>
                <a:gd name="connsiteY24" fmla="*/ 2844827 h 2902795"/>
                <a:gd name="connsiteX25" fmla="*/ 1625569 w 3056123"/>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130327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100635 w 3056680"/>
                <a:gd name="connsiteY15" fmla="*/ 1236161 h 2902795"/>
                <a:gd name="connsiteX16" fmla="*/ 660369 w 3056680"/>
                <a:gd name="connsiteY16" fmla="*/ 855161 h 2902795"/>
                <a:gd name="connsiteX17" fmla="*/ 575702 w 3056680"/>
                <a:gd name="connsiteY17" fmla="*/ 10456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130327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079468 w 3056680"/>
                <a:gd name="connsiteY15" fmla="*/ 1257328 h 2902795"/>
                <a:gd name="connsiteX16" fmla="*/ 660369 w 3056680"/>
                <a:gd name="connsiteY16" fmla="*/ 855161 h 2902795"/>
                <a:gd name="connsiteX17" fmla="*/ 575702 w 3056680"/>
                <a:gd name="connsiteY17" fmla="*/ 10456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130327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079468 w 3056680"/>
                <a:gd name="connsiteY15" fmla="*/ 1257328 h 2902795"/>
                <a:gd name="connsiteX16" fmla="*/ 660369 w 3056680"/>
                <a:gd name="connsiteY16" fmla="*/ 855161 h 2902795"/>
                <a:gd name="connsiteX17" fmla="*/ 533368 w 3056680"/>
                <a:gd name="connsiteY17" fmla="*/ 10837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096460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079468 w 3056680"/>
                <a:gd name="connsiteY15" fmla="*/ 1257328 h 2902795"/>
                <a:gd name="connsiteX16" fmla="*/ 660369 w 3056680"/>
                <a:gd name="connsiteY16" fmla="*/ 855161 h 2902795"/>
                <a:gd name="connsiteX17" fmla="*/ 533368 w 3056680"/>
                <a:gd name="connsiteY17" fmla="*/ 10837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60288"/>
                <a:gd name="connsiteY0" fmla="*/ 2849060 h 2902795"/>
                <a:gd name="connsiteX1" fmla="*/ 1617102 w 3060288"/>
                <a:gd name="connsiteY1" fmla="*/ 2404561 h 2902795"/>
                <a:gd name="connsiteX2" fmla="*/ 2374869 w 3060288"/>
                <a:gd name="connsiteY2" fmla="*/ 2527327 h 2902795"/>
                <a:gd name="connsiteX3" fmla="*/ 2218235 w 3060288"/>
                <a:gd name="connsiteY3" fmla="*/ 2269094 h 2902795"/>
                <a:gd name="connsiteX4" fmla="*/ 3031035 w 3060288"/>
                <a:gd name="connsiteY4" fmla="*/ 1625627 h 2902795"/>
                <a:gd name="connsiteX5" fmla="*/ 2891336 w 3060288"/>
                <a:gd name="connsiteY5" fmla="*/ 1553661 h 2902795"/>
                <a:gd name="connsiteX6" fmla="*/ 2997169 w 3060288"/>
                <a:gd name="connsiteY6" fmla="*/ 994861 h 2902795"/>
                <a:gd name="connsiteX7" fmla="*/ 2539969 w 3060288"/>
                <a:gd name="connsiteY7" fmla="*/ 1096460 h 2902795"/>
                <a:gd name="connsiteX8" fmla="*/ 2425669 w 3060288"/>
                <a:gd name="connsiteY8" fmla="*/ 872094 h 2902795"/>
                <a:gd name="connsiteX9" fmla="*/ 2019269 w 3060288"/>
                <a:gd name="connsiteY9" fmla="*/ 1253094 h 2902795"/>
                <a:gd name="connsiteX10" fmla="*/ 2175902 w 3060288"/>
                <a:gd name="connsiteY10" fmla="*/ 338694 h 2902795"/>
                <a:gd name="connsiteX11" fmla="*/ 1841469 w 3060288"/>
                <a:gd name="connsiteY11" fmla="*/ 567294 h 2902795"/>
                <a:gd name="connsiteX12" fmla="*/ 1540902 w 3060288"/>
                <a:gd name="connsiteY12" fmla="*/ 27 h 2902795"/>
                <a:gd name="connsiteX13" fmla="*/ 1244569 w 3060288"/>
                <a:gd name="connsiteY13" fmla="*/ 541894 h 2902795"/>
                <a:gd name="connsiteX14" fmla="*/ 956702 w 3060288"/>
                <a:gd name="connsiteY14" fmla="*/ 372561 h 2902795"/>
                <a:gd name="connsiteX15" fmla="*/ 1079468 w 3060288"/>
                <a:gd name="connsiteY15" fmla="*/ 1257328 h 2902795"/>
                <a:gd name="connsiteX16" fmla="*/ 660369 w 3060288"/>
                <a:gd name="connsiteY16" fmla="*/ 855161 h 2902795"/>
                <a:gd name="connsiteX17" fmla="*/ 533368 w 3060288"/>
                <a:gd name="connsiteY17" fmla="*/ 1083761 h 2902795"/>
                <a:gd name="connsiteX18" fmla="*/ 110035 w 3060288"/>
                <a:gd name="connsiteY18" fmla="*/ 1007561 h 2902795"/>
                <a:gd name="connsiteX19" fmla="*/ 215869 w 3060288"/>
                <a:gd name="connsiteY19" fmla="*/ 1452061 h 2902795"/>
                <a:gd name="connsiteX20" fmla="*/ 21135 w 3060288"/>
                <a:gd name="connsiteY20" fmla="*/ 1600227 h 2902795"/>
                <a:gd name="connsiteX21" fmla="*/ 808535 w 3060288"/>
                <a:gd name="connsiteY21" fmla="*/ 2269094 h 2902795"/>
                <a:gd name="connsiteX22" fmla="*/ 719635 w 3060288"/>
                <a:gd name="connsiteY22" fmla="*/ 2506161 h 2902795"/>
                <a:gd name="connsiteX23" fmla="*/ 1430835 w 3060288"/>
                <a:gd name="connsiteY23" fmla="*/ 2396094 h 2902795"/>
                <a:gd name="connsiteX24" fmla="*/ 1435069 w 3060288"/>
                <a:gd name="connsiteY24" fmla="*/ 2844827 h 2902795"/>
                <a:gd name="connsiteX25" fmla="*/ 1625569 w 3060288"/>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2019269 w 3057707"/>
                <a:gd name="connsiteY9" fmla="*/ 1253094 h 2902795"/>
                <a:gd name="connsiteX10" fmla="*/ 2175902 w 3057707"/>
                <a:gd name="connsiteY10" fmla="*/ 338694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56702 w 3057707"/>
                <a:gd name="connsiteY14" fmla="*/ 372561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1976936 w 3057707"/>
                <a:gd name="connsiteY9" fmla="*/ 1257327 h 2902795"/>
                <a:gd name="connsiteX10" fmla="*/ 2175902 w 3057707"/>
                <a:gd name="connsiteY10" fmla="*/ 338694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56702 w 3057707"/>
                <a:gd name="connsiteY14" fmla="*/ 372561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1976936 w 3057707"/>
                <a:gd name="connsiteY9" fmla="*/ 1257327 h 2902795"/>
                <a:gd name="connsiteX10" fmla="*/ 2175902 w 3057707"/>
                <a:gd name="connsiteY10" fmla="*/ 338694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22836 w 3057707"/>
                <a:gd name="connsiteY14" fmla="*/ 389494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1976936 w 3057707"/>
                <a:gd name="connsiteY9" fmla="*/ 1257327 h 2902795"/>
                <a:gd name="connsiteX10" fmla="*/ 2163202 w 3057707"/>
                <a:gd name="connsiteY10" fmla="*/ 368327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22836 w 3057707"/>
                <a:gd name="connsiteY14" fmla="*/ 389494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57707" h="2902795">
                  <a:moveTo>
                    <a:pt x="1625569" y="2849060"/>
                  </a:moveTo>
                  <a:cubicBezTo>
                    <a:pt x="1655908" y="2775682"/>
                    <a:pt x="1492219" y="2458183"/>
                    <a:pt x="1617102" y="2404561"/>
                  </a:cubicBezTo>
                  <a:cubicBezTo>
                    <a:pt x="1741985" y="2350939"/>
                    <a:pt x="2267625" y="2550610"/>
                    <a:pt x="2374869" y="2527327"/>
                  </a:cubicBezTo>
                  <a:cubicBezTo>
                    <a:pt x="2482113" y="2504044"/>
                    <a:pt x="2151207" y="2415144"/>
                    <a:pt x="2260568" y="2264861"/>
                  </a:cubicBezTo>
                  <a:cubicBezTo>
                    <a:pt x="2369929" y="2114578"/>
                    <a:pt x="2925907" y="1744160"/>
                    <a:pt x="3031035" y="1625627"/>
                  </a:cubicBezTo>
                  <a:cubicBezTo>
                    <a:pt x="3136163" y="1507094"/>
                    <a:pt x="2896980" y="1658789"/>
                    <a:pt x="2891336" y="1553661"/>
                  </a:cubicBezTo>
                  <a:cubicBezTo>
                    <a:pt x="2885692" y="1448533"/>
                    <a:pt x="3055730" y="1071061"/>
                    <a:pt x="2997169" y="994861"/>
                  </a:cubicBezTo>
                  <a:cubicBezTo>
                    <a:pt x="2938608" y="918661"/>
                    <a:pt x="2635219" y="1116921"/>
                    <a:pt x="2539969" y="1096460"/>
                  </a:cubicBezTo>
                  <a:cubicBezTo>
                    <a:pt x="2444719" y="1075999"/>
                    <a:pt x="2519508" y="845283"/>
                    <a:pt x="2425669" y="872094"/>
                  </a:cubicBezTo>
                  <a:cubicBezTo>
                    <a:pt x="2331830" y="898905"/>
                    <a:pt x="2020681" y="1341288"/>
                    <a:pt x="1976936" y="1257327"/>
                  </a:cubicBezTo>
                  <a:cubicBezTo>
                    <a:pt x="1933191" y="1173366"/>
                    <a:pt x="2185780" y="483332"/>
                    <a:pt x="2163202" y="368327"/>
                  </a:cubicBezTo>
                  <a:cubicBezTo>
                    <a:pt x="2140624" y="253322"/>
                    <a:pt x="1945186" y="628677"/>
                    <a:pt x="1841469" y="567294"/>
                  </a:cubicBezTo>
                  <a:cubicBezTo>
                    <a:pt x="1737752" y="505911"/>
                    <a:pt x="1640385" y="4260"/>
                    <a:pt x="1540902" y="27"/>
                  </a:cubicBezTo>
                  <a:cubicBezTo>
                    <a:pt x="1441419" y="-4206"/>
                    <a:pt x="1347580" y="476983"/>
                    <a:pt x="1244569" y="541894"/>
                  </a:cubicBezTo>
                  <a:cubicBezTo>
                    <a:pt x="1141558" y="606805"/>
                    <a:pt x="950353" y="270255"/>
                    <a:pt x="922836" y="389494"/>
                  </a:cubicBezTo>
                  <a:cubicBezTo>
                    <a:pt x="895319" y="508733"/>
                    <a:pt x="1123212" y="1179717"/>
                    <a:pt x="1079468" y="1257328"/>
                  </a:cubicBezTo>
                  <a:cubicBezTo>
                    <a:pt x="1035724" y="1334939"/>
                    <a:pt x="751386" y="884089"/>
                    <a:pt x="660369" y="855161"/>
                  </a:cubicBezTo>
                  <a:cubicBezTo>
                    <a:pt x="569352" y="826233"/>
                    <a:pt x="625090" y="1058361"/>
                    <a:pt x="533368" y="1083761"/>
                  </a:cubicBezTo>
                  <a:cubicBezTo>
                    <a:pt x="441646" y="1109161"/>
                    <a:pt x="162951" y="946178"/>
                    <a:pt x="110035" y="1007561"/>
                  </a:cubicBezTo>
                  <a:cubicBezTo>
                    <a:pt x="57119" y="1068944"/>
                    <a:pt x="230686" y="1353283"/>
                    <a:pt x="215869" y="1452061"/>
                  </a:cubicBezTo>
                  <a:cubicBezTo>
                    <a:pt x="201052" y="1550839"/>
                    <a:pt x="-77643" y="1464055"/>
                    <a:pt x="21135" y="1600227"/>
                  </a:cubicBezTo>
                  <a:cubicBezTo>
                    <a:pt x="119913" y="1736399"/>
                    <a:pt x="692118" y="2118105"/>
                    <a:pt x="808535" y="2269094"/>
                  </a:cubicBezTo>
                  <a:cubicBezTo>
                    <a:pt x="924952" y="2420083"/>
                    <a:pt x="615918" y="2484994"/>
                    <a:pt x="719635" y="2506161"/>
                  </a:cubicBezTo>
                  <a:cubicBezTo>
                    <a:pt x="823352" y="2527328"/>
                    <a:pt x="1311596" y="2348822"/>
                    <a:pt x="1430835" y="2396094"/>
                  </a:cubicBezTo>
                  <a:cubicBezTo>
                    <a:pt x="1550074" y="2443366"/>
                    <a:pt x="1402613" y="2769333"/>
                    <a:pt x="1435069" y="2844827"/>
                  </a:cubicBezTo>
                  <a:cubicBezTo>
                    <a:pt x="1467525" y="2920321"/>
                    <a:pt x="1595230" y="2922438"/>
                    <a:pt x="1625569" y="2849060"/>
                  </a:cubicBezTo>
                  <a:close/>
                </a:path>
              </a:pathLst>
            </a:cu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12" name="Forme libre 11"/>
            <p:cNvSpPr/>
            <p:nvPr/>
          </p:nvSpPr>
          <p:spPr>
            <a:xfrm>
              <a:off x="2030129" y="1923841"/>
              <a:ext cx="4954003" cy="3013252"/>
            </a:xfrm>
            <a:custGeom>
              <a:avLst/>
              <a:gdLst>
                <a:gd name="connsiteX0" fmla="*/ 124759 w 4954347"/>
                <a:gd name="connsiteY0" fmla="*/ 9786 h 3013093"/>
                <a:gd name="connsiteX1" fmla="*/ 77722 w 4954347"/>
                <a:gd name="connsiteY1" fmla="*/ 668304 h 3013093"/>
                <a:gd name="connsiteX2" fmla="*/ 632759 w 4954347"/>
                <a:gd name="connsiteY2" fmla="*/ 912897 h 3013093"/>
                <a:gd name="connsiteX3" fmla="*/ 124759 w 4954347"/>
                <a:gd name="connsiteY3" fmla="*/ 837638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436166 w 4954347"/>
                <a:gd name="connsiteY12" fmla="*/ 2305193 h 3013093"/>
                <a:gd name="connsiteX13" fmla="*/ 3191573 w 4954347"/>
                <a:gd name="connsiteY13" fmla="*/ 1816008 h 3013093"/>
                <a:gd name="connsiteX14" fmla="*/ 3699573 w 4954347"/>
                <a:gd name="connsiteY14" fmla="*/ 2314600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24759 w 4954347"/>
                <a:gd name="connsiteY3" fmla="*/ 837638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436166 w 4954347"/>
                <a:gd name="connsiteY12" fmla="*/ 2305193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24759 w 4954347"/>
                <a:gd name="connsiteY3" fmla="*/ 837638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40388 w 4954347"/>
                <a:gd name="connsiteY10" fmla="*/ 2803786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11523 w 4954347"/>
                <a:gd name="connsiteY10" fmla="*/ 2861518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43541 w 4954347"/>
                <a:gd name="connsiteY4" fmla="*/ 1798909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11523 w 4954347"/>
                <a:gd name="connsiteY10" fmla="*/ 2861518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82488 w 4954347"/>
                <a:gd name="connsiteY3" fmla="*/ 1116672 h 3013093"/>
                <a:gd name="connsiteX4" fmla="*/ 443541 w 4954347"/>
                <a:gd name="connsiteY4" fmla="*/ 1798909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11523 w 4954347"/>
                <a:gd name="connsiteY10" fmla="*/ 2861518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59573 w 4954003"/>
                <a:gd name="connsiteY5" fmla="*/ 2408298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434529 w 4954003"/>
                <a:gd name="connsiteY9" fmla="*/ 2485702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59573 w 4954003"/>
                <a:gd name="connsiteY5" fmla="*/ 2408298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549987 w 4954003"/>
                <a:gd name="connsiteY9" fmla="*/ 2572299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59573 w 4954003"/>
                <a:gd name="connsiteY5" fmla="*/ 2408298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396043 w 4954003"/>
                <a:gd name="connsiteY9" fmla="*/ 2476080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40330 w 4954003"/>
                <a:gd name="connsiteY5" fmla="*/ 2360189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396043 w 4954003"/>
                <a:gd name="connsiteY9" fmla="*/ 2476080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5527"/>
                <a:gd name="connsiteX1" fmla="*/ 77722 w 4954003"/>
                <a:gd name="connsiteY1" fmla="*/ 667927 h 3015527"/>
                <a:gd name="connsiteX2" fmla="*/ 632759 w 4954003"/>
                <a:gd name="connsiteY2" fmla="*/ 912520 h 3015527"/>
                <a:gd name="connsiteX3" fmla="*/ 182488 w 4954003"/>
                <a:gd name="connsiteY3" fmla="*/ 1116295 h 3015527"/>
                <a:gd name="connsiteX4" fmla="*/ 443541 w 4954003"/>
                <a:gd name="connsiteY4" fmla="*/ 1798532 h 3015527"/>
                <a:gd name="connsiteX5" fmla="*/ 1140330 w 4954003"/>
                <a:gd name="connsiteY5" fmla="*/ 2360189 h 3015527"/>
                <a:gd name="connsiteX6" fmla="*/ 1676981 w 4954003"/>
                <a:gd name="connsiteY6" fmla="*/ 1853261 h 3015527"/>
                <a:gd name="connsiteX7" fmla="*/ 1470018 w 4954003"/>
                <a:gd name="connsiteY7" fmla="*/ 2238964 h 3015527"/>
                <a:gd name="connsiteX8" fmla="*/ 1780462 w 4954003"/>
                <a:gd name="connsiteY8" fmla="*/ 2135483 h 3015527"/>
                <a:gd name="connsiteX9" fmla="*/ 1396043 w 4954003"/>
                <a:gd name="connsiteY9" fmla="*/ 2476080 h 3015527"/>
                <a:gd name="connsiteX10" fmla="*/ 1911523 w 4954003"/>
                <a:gd name="connsiteY10" fmla="*/ 2861141 h 3015527"/>
                <a:gd name="connsiteX11" fmla="*/ 2881129 w 4954003"/>
                <a:gd name="connsiteY11" fmla="*/ 2897483 h 3015527"/>
                <a:gd name="connsiteX12" fmla="*/ 3522759 w 4954003"/>
                <a:gd name="connsiteY12" fmla="*/ 2574228 h 3015527"/>
                <a:gd name="connsiteX13" fmla="*/ 3191573 w 4954003"/>
                <a:gd name="connsiteY13" fmla="*/ 1815631 h 3015527"/>
                <a:gd name="connsiteX14" fmla="*/ 4065189 w 4954003"/>
                <a:gd name="connsiteY14" fmla="*/ 2371955 h 3015527"/>
                <a:gd name="connsiteX15" fmla="*/ 4772018 w 4954003"/>
                <a:gd name="connsiteY15" fmla="*/ 1307631 h 3015527"/>
                <a:gd name="connsiteX16" fmla="*/ 4376907 w 4954003"/>
                <a:gd name="connsiteY16" fmla="*/ 921927 h 3015527"/>
                <a:gd name="connsiteX17" fmla="*/ 4829962 w 4954003"/>
                <a:gd name="connsiteY17" fmla="*/ 731634 h 3015527"/>
                <a:gd name="connsiteX18" fmla="*/ 4856685 w 4954003"/>
                <a:gd name="connsiteY18" fmla="*/ 1 h 3015527"/>
                <a:gd name="connsiteX19" fmla="*/ 4950759 w 4954003"/>
                <a:gd name="connsiteY19" fmla="*/ 733779 h 3015527"/>
                <a:gd name="connsiteX20" fmla="*/ 4724981 w 4954003"/>
                <a:gd name="connsiteY20" fmla="*/ 1646298 h 3015527"/>
                <a:gd name="connsiteX21" fmla="*/ 4103449 w 4954003"/>
                <a:gd name="connsiteY21" fmla="*/ 2454477 h 3015527"/>
                <a:gd name="connsiteX22" fmla="*/ 2937573 w 4954003"/>
                <a:gd name="connsiteY22" fmla="*/ 2972742 h 3015527"/>
                <a:gd name="connsiteX23" fmla="*/ 1808685 w 4954003"/>
                <a:gd name="connsiteY23" fmla="*/ 2925705 h 3015527"/>
                <a:gd name="connsiteX24" fmla="*/ 914981 w 4954003"/>
                <a:gd name="connsiteY24" fmla="*/ 2445927 h 3015527"/>
                <a:gd name="connsiteX25" fmla="*/ 256462 w 4954003"/>
                <a:gd name="connsiteY25" fmla="*/ 1627483 h 3015527"/>
                <a:gd name="connsiteX26" fmla="*/ 2462 w 4954003"/>
                <a:gd name="connsiteY26" fmla="*/ 743186 h 3015527"/>
                <a:gd name="connsiteX27" fmla="*/ 124759 w 4954003"/>
                <a:gd name="connsiteY27" fmla="*/ 9409 h 3015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4003" h="3015527">
                  <a:moveTo>
                    <a:pt x="124759" y="9409"/>
                  </a:moveTo>
                  <a:cubicBezTo>
                    <a:pt x="137302" y="-3134"/>
                    <a:pt x="-6945" y="517409"/>
                    <a:pt x="77722" y="667927"/>
                  </a:cubicBezTo>
                  <a:cubicBezTo>
                    <a:pt x="162389" y="818445"/>
                    <a:pt x="615298" y="837792"/>
                    <a:pt x="632759" y="912520"/>
                  </a:cubicBezTo>
                  <a:cubicBezTo>
                    <a:pt x="650220" y="987248"/>
                    <a:pt x="214024" y="968626"/>
                    <a:pt x="182488" y="1116295"/>
                  </a:cubicBezTo>
                  <a:cubicBezTo>
                    <a:pt x="150952" y="1263964"/>
                    <a:pt x="283901" y="1591216"/>
                    <a:pt x="443541" y="1798532"/>
                  </a:cubicBezTo>
                  <a:cubicBezTo>
                    <a:pt x="603181" y="2005848"/>
                    <a:pt x="934757" y="2351068"/>
                    <a:pt x="1140330" y="2360189"/>
                  </a:cubicBezTo>
                  <a:cubicBezTo>
                    <a:pt x="1345903" y="2369310"/>
                    <a:pt x="1622033" y="1873465"/>
                    <a:pt x="1676981" y="1853261"/>
                  </a:cubicBezTo>
                  <a:cubicBezTo>
                    <a:pt x="1731929" y="1833057"/>
                    <a:pt x="1452771" y="2191927"/>
                    <a:pt x="1470018" y="2238964"/>
                  </a:cubicBezTo>
                  <a:cubicBezTo>
                    <a:pt x="1487265" y="2286001"/>
                    <a:pt x="1792791" y="2095964"/>
                    <a:pt x="1780462" y="2135483"/>
                  </a:cubicBezTo>
                  <a:cubicBezTo>
                    <a:pt x="1768133" y="2175002"/>
                    <a:pt x="1374200" y="2355137"/>
                    <a:pt x="1396043" y="2476080"/>
                  </a:cubicBezTo>
                  <a:cubicBezTo>
                    <a:pt x="1417886" y="2597023"/>
                    <a:pt x="1664009" y="2790907"/>
                    <a:pt x="1911523" y="2861141"/>
                  </a:cubicBezTo>
                  <a:cubicBezTo>
                    <a:pt x="2159037" y="2931375"/>
                    <a:pt x="2612590" y="2945302"/>
                    <a:pt x="2881129" y="2897483"/>
                  </a:cubicBezTo>
                  <a:cubicBezTo>
                    <a:pt x="3149668" y="2849664"/>
                    <a:pt x="3471018" y="2754537"/>
                    <a:pt x="3522759" y="2574228"/>
                  </a:cubicBezTo>
                  <a:cubicBezTo>
                    <a:pt x="3574500" y="2393919"/>
                    <a:pt x="3101168" y="1849343"/>
                    <a:pt x="3191573" y="1815631"/>
                  </a:cubicBezTo>
                  <a:cubicBezTo>
                    <a:pt x="3281978" y="1781919"/>
                    <a:pt x="3801782" y="2456622"/>
                    <a:pt x="4065189" y="2371955"/>
                  </a:cubicBezTo>
                  <a:cubicBezTo>
                    <a:pt x="4328596" y="2287288"/>
                    <a:pt x="4720065" y="1549302"/>
                    <a:pt x="4772018" y="1307631"/>
                  </a:cubicBezTo>
                  <a:cubicBezTo>
                    <a:pt x="4823971" y="1065960"/>
                    <a:pt x="4367250" y="1017927"/>
                    <a:pt x="4376907" y="921927"/>
                  </a:cubicBezTo>
                  <a:cubicBezTo>
                    <a:pt x="4386564" y="825927"/>
                    <a:pt x="4749999" y="885288"/>
                    <a:pt x="4829962" y="731634"/>
                  </a:cubicBezTo>
                  <a:cubicBezTo>
                    <a:pt x="4909925" y="577980"/>
                    <a:pt x="4836552" y="-356"/>
                    <a:pt x="4856685" y="1"/>
                  </a:cubicBezTo>
                  <a:cubicBezTo>
                    <a:pt x="4876818" y="358"/>
                    <a:pt x="4972710" y="459396"/>
                    <a:pt x="4950759" y="733779"/>
                  </a:cubicBezTo>
                  <a:cubicBezTo>
                    <a:pt x="4928808" y="1008162"/>
                    <a:pt x="4866199" y="1359515"/>
                    <a:pt x="4724981" y="1646298"/>
                  </a:cubicBezTo>
                  <a:cubicBezTo>
                    <a:pt x="4583763" y="1933081"/>
                    <a:pt x="4401350" y="2233403"/>
                    <a:pt x="4103449" y="2454477"/>
                  </a:cubicBezTo>
                  <a:cubicBezTo>
                    <a:pt x="3805548" y="2675551"/>
                    <a:pt x="3320034" y="2894204"/>
                    <a:pt x="2937573" y="2972742"/>
                  </a:cubicBezTo>
                  <a:cubicBezTo>
                    <a:pt x="2555112" y="3051280"/>
                    <a:pt x="2145784" y="3013507"/>
                    <a:pt x="1808685" y="2925705"/>
                  </a:cubicBezTo>
                  <a:cubicBezTo>
                    <a:pt x="1471586" y="2837903"/>
                    <a:pt x="1173685" y="2662297"/>
                    <a:pt x="914981" y="2445927"/>
                  </a:cubicBezTo>
                  <a:cubicBezTo>
                    <a:pt x="656277" y="2229557"/>
                    <a:pt x="408548" y="1911273"/>
                    <a:pt x="256462" y="1627483"/>
                  </a:cubicBezTo>
                  <a:cubicBezTo>
                    <a:pt x="104376" y="1343693"/>
                    <a:pt x="24412" y="1008161"/>
                    <a:pt x="2462" y="743186"/>
                  </a:cubicBezTo>
                  <a:cubicBezTo>
                    <a:pt x="-19488" y="478211"/>
                    <a:pt x="112216" y="21952"/>
                    <a:pt x="124759" y="9409"/>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13" name="Forme libre 12"/>
            <p:cNvSpPr/>
            <p:nvPr/>
          </p:nvSpPr>
          <p:spPr>
            <a:xfrm>
              <a:off x="4315751" y="1739356"/>
              <a:ext cx="2148920" cy="1962712"/>
            </a:xfrm>
            <a:custGeom>
              <a:avLst/>
              <a:gdLst>
                <a:gd name="connsiteX0" fmla="*/ 1589976 w 2187124"/>
                <a:gd name="connsiteY0" fmla="*/ 96711 h 1962402"/>
                <a:gd name="connsiteX1" fmla="*/ 1157235 w 2187124"/>
                <a:gd name="connsiteY1" fmla="*/ 670562 h 1962402"/>
                <a:gd name="connsiteX2" fmla="*/ 1044346 w 2187124"/>
                <a:gd name="connsiteY2" fmla="*/ 219007 h 1962402"/>
                <a:gd name="connsiteX3" fmla="*/ 1053754 w 2187124"/>
                <a:gd name="connsiteY3" fmla="*/ 661155 h 1962402"/>
                <a:gd name="connsiteX4" fmla="*/ 630420 w 2187124"/>
                <a:gd name="connsiteY4" fmla="*/ 708192 h 1962402"/>
                <a:gd name="connsiteX5" fmla="*/ 169457 w 2187124"/>
                <a:gd name="connsiteY5" fmla="*/ 435377 h 1962402"/>
                <a:gd name="connsiteX6" fmla="*/ 385828 w 2187124"/>
                <a:gd name="connsiteY6" fmla="*/ 623525 h 1962402"/>
                <a:gd name="connsiteX7" fmla="*/ 124 w 2187124"/>
                <a:gd name="connsiteY7" fmla="*/ 642340 h 1962402"/>
                <a:gd name="connsiteX8" fmla="*/ 432865 w 2187124"/>
                <a:gd name="connsiteY8" fmla="*/ 670562 h 1962402"/>
                <a:gd name="connsiteX9" fmla="*/ 28346 w 2187124"/>
                <a:gd name="connsiteY9" fmla="*/ 999822 h 1962402"/>
                <a:gd name="connsiteX10" fmla="*/ 508124 w 2187124"/>
                <a:gd name="connsiteY10" fmla="*/ 698785 h 1962402"/>
                <a:gd name="connsiteX11" fmla="*/ 931457 w 2187124"/>
                <a:gd name="connsiteY11" fmla="*/ 858711 h 1962402"/>
                <a:gd name="connsiteX12" fmla="*/ 762124 w 2187124"/>
                <a:gd name="connsiteY12" fmla="*/ 1630118 h 1962402"/>
                <a:gd name="connsiteX13" fmla="*/ 573976 w 2187124"/>
                <a:gd name="connsiteY13" fmla="*/ 1799451 h 1962402"/>
                <a:gd name="connsiteX14" fmla="*/ 809161 w 2187124"/>
                <a:gd name="connsiteY14" fmla="*/ 1695970 h 1962402"/>
                <a:gd name="connsiteX15" fmla="*/ 931457 w 2187124"/>
                <a:gd name="connsiteY15" fmla="*/ 1959377 h 1962402"/>
                <a:gd name="connsiteX16" fmla="*/ 875013 w 2187124"/>
                <a:gd name="connsiteY16" fmla="*/ 1489007 h 1962402"/>
                <a:gd name="connsiteX17" fmla="*/ 997309 w 2187124"/>
                <a:gd name="connsiteY17" fmla="*/ 1056266 h 1962402"/>
                <a:gd name="connsiteX18" fmla="*/ 2022717 w 2187124"/>
                <a:gd name="connsiteY18" fmla="*/ 1122118 h 1962402"/>
                <a:gd name="connsiteX19" fmla="*/ 2107383 w 2187124"/>
                <a:gd name="connsiteY19" fmla="*/ 1075081 h 1962402"/>
                <a:gd name="connsiteX20" fmla="*/ 1241902 w 2187124"/>
                <a:gd name="connsiteY20" fmla="*/ 952785 h 1962402"/>
                <a:gd name="connsiteX21" fmla="*/ 2173235 w 2187124"/>
                <a:gd name="connsiteY21" fmla="*/ 2637 h 1962402"/>
                <a:gd name="connsiteX22" fmla="*/ 1326569 w 2187124"/>
                <a:gd name="connsiteY22" fmla="*/ 651748 h 1962402"/>
                <a:gd name="connsiteX23" fmla="*/ 1589976 w 2187124"/>
                <a:gd name="connsiteY23" fmla="*/ 96711 h 1962402"/>
                <a:gd name="connsiteX0" fmla="*/ 1589976 w 2187124"/>
                <a:gd name="connsiteY0" fmla="*/ 96711 h 1962402"/>
                <a:gd name="connsiteX1" fmla="*/ 1157235 w 2187124"/>
                <a:gd name="connsiteY1" fmla="*/ 670562 h 1962402"/>
                <a:gd name="connsiteX2" fmla="*/ 1053754 w 2187124"/>
                <a:gd name="connsiteY2" fmla="*/ 661155 h 1962402"/>
                <a:gd name="connsiteX3" fmla="*/ 630420 w 2187124"/>
                <a:gd name="connsiteY3" fmla="*/ 708192 h 1962402"/>
                <a:gd name="connsiteX4" fmla="*/ 169457 w 2187124"/>
                <a:gd name="connsiteY4" fmla="*/ 435377 h 1962402"/>
                <a:gd name="connsiteX5" fmla="*/ 385828 w 2187124"/>
                <a:gd name="connsiteY5" fmla="*/ 623525 h 1962402"/>
                <a:gd name="connsiteX6" fmla="*/ 124 w 2187124"/>
                <a:gd name="connsiteY6" fmla="*/ 642340 h 1962402"/>
                <a:gd name="connsiteX7" fmla="*/ 432865 w 2187124"/>
                <a:gd name="connsiteY7" fmla="*/ 670562 h 1962402"/>
                <a:gd name="connsiteX8" fmla="*/ 28346 w 2187124"/>
                <a:gd name="connsiteY8" fmla="*/ 999822 h 1962402"/>
                <a:gd name="connsiteX9" fmla="*/ 508124 w 2187124"/>
                <a:gd name="connsiteY9" fmla="*/ 698785 h 1962402"/>
                <a:gd name="connsiteX10" fmla="*/ 931457 w 2187124"/>
                <a:gd name="connsiteY10" fmla="*/ 858711 h 1962402"/>
                <a:gd name="connsiteX11" fmla="*/ 762124 w 2187124"/>
                <a:gd name="connsiteY11" fmla="*/ 1630118 h 1962402"/>
                <a:gd name="connsiteX12" fmla="*/ 573976 w 2187124"/>
                <a:gd name="connsiteY12" fmla="*/ 1799451 h 1962402"/>
                <a:gd name="connsiteX13" fmla="*/ 809161 w 2187124"/>
                <a:gd name="connsiteY13" fmla="*/ 1695970 h 1962402"/>
                <a:gd name="connsiteX14" fmla="*/ 931457 w 2187124"/>
                <a:gd name="connsiteY14" fmla="*/ 1959377 h 1962402"/>
                <a:gd name="connsiteX15" fmla="*/ 875013 w 2187124"/>
                <a:gd name="connsiteY15" fmla="*/ 1489007 h 1962402"/>
                <a:gd name="connsiteX16" fmla="*/ 997309 w 2187124"/>
                <a:gd name="connsiteY16" fmla="*/ 1056266 h 1962402"/>
                <a:gd name="connsiteX17" fmla="*/ 2022717 w 2187124"/>
                <a:gd name="connsiteY17" fmla="*/ 1122118 h 1962402"/>
                <a:gd name="connsiteX18" fmla="*/ 2107383 w 2187124"/>
                <a:gd name="connsiteY18" fmla="*/ 1075081 h 1962402"/>
                <a:gd name="connsiteX19" fmla="*/ 1241902 w 2187124"/>
                <a:gd name="connsiteY19" fmla="*/ 952785 h 1962402"/>
                <a:gd name="connsiteX20" fmla="*/ 2173235 w 2187124"/>
                <a:gd name="connsiteY20" fmla="*/ 2637 h 1962402"/>
                <a:gd name="connsiteX21" fmla="*/ 1326569 w 2187124"/>
                <a:gd name="connsiteY21" fmla="*/ 651748 h 1962402"/>
                <a:gd name="connsiteX22" fmla="*/ 1589976 w 2187124"/>
                <a:gd name="connsiteY22" fmla="*/ 96711 h 1962402"/>
                <a:gd name="connsiteX0" fmla="*/ 1589976 w 2187124"/>
                <a:gd name="connsiteY0" fmla="*/ 96711 h 1962402"/>
                <a:gd name="connsiteX1" fmla="*/ 1157235 w 2187124"/>
                <a:gd name="connsiteY1" fmla="*/ 670562 h 1962402"/>
                <a:gd name="connsiteX2" fmla="*/ 630420 w 2187124"/>
                <a:gd name="connsiteY2" fmla="*/ 708192 h 1962402"/>
                <a:gd name="connsiteX3" fmla="*/ 169457 w 2187124"/>
                <a:gd name="connsiteY3" fmla="*/ 435377 h 1962402"/>
                <a:gd name="connsiteX4" fmla="*/ 385828 w 2187124"/>
                <a:gd name="connsiteY4" fmla="*/ 623525 h 1962402"/>
                <a:gd name="connsiteX5" fmla="*/ 124 w 2187124"/>
                <a:gd name="connsiteY5" fmla="*/ 642340 h 1962402"/>
                <a:gd name="connsiteX6" fmla="*/ 432865 w 2187124"/>
                <a:gd name="connsiteY6" fmla="*/ 670562 h 1962402"/>
                <a:gd name="connsiteX7" fmla="*/ 28346 w 2187124"/>
                <a:gd name="connsiteY7" fmla="*/ 999822 h 1962402"/>
                <a:gd name="connsiteX8" fmla="*/ 508124 w 2187124"/>
                <a:gd name="connsiteY8" fmla="*/ 698785 h 1962402"/>
                <a:gd name="connsiteX9" fmla="*/ 931457 w 2187124"/>
                <a:gd name="connsiteY9" fmla="*/ 858711 h 1962402"/>
                <a:gd name="connsiteX10" fmla="*/ 762124 w 2187124"/>
                <a:gd name="connsiteY10" fmla="*/ 1630118 h 1962402"/>
                <a:gd name="connsiteX11" fmla="*/ 573976 w 2187124"/>
                <a:gd name="connsiteY11" fmla="*/ 1799451 h 1962402"/>
                <a:gd name="connsiteX12" fmla="*/ 809161 w 2187124"/>
                <a:gd name="connsiteY12" fmla="*/ 1695970 h 1962402"/>
                <a:gd name="connsiteX13" fmla="*/ 931457 w 2187124"/>
                <a:gd name="connsiteY13" fmla="*/ 1959377 h 1962402"/>
                <a:gd name="connsiteX14" fmla="*/ 875013 w 2187124"/>
                <a:gd name="connsiteY14" fmla="*/ 1489007 h 1962402"/>
                <a:gd name="connsiteX15" fmla="*/ 997309 w 2187124"/>
                <a:gd name="connsiteY15" fmla="*/ 1056266 h 1962402"/>
                <a:gd name="connsiteX16" fmla="*/ 2022717 w 2187124"/>
                <a:gd name="connsiteY16" fmla="*/ 1122118 h 1962402"/>
                <a:gd name="connsiteX17" fmla="*/ 2107383 w 2187124"/>
                <a:gd name="connsiteY17" fmla="*/ 1075081 h 1962402"/>
                <a:gd name="connsiteX18" fmla="*/ 1241902 w 2187124"/>
                <a:gd name="connsiteY18" fmla="*/ 952785 h 1962402"/>
                <a:gd name="connsiteX19" fmla="*/ 2173235 w 2187124"/>
                <a:gd name="connsiteY19" fmla="*/ 2637 h 1962402"/>
                <a:gd name="connsiteX20" fmla="*/ 1326569 w 2187124"/>
                <a:gd name="connsiteY20" fmla="*/ 651748 h 1962402"/>
                <a:gd name="connsiteX21" fmla="*/ 1589976 w 2187124"/>
                <a:gd name="connsiteY21" fmla="*/ 96711 h 1962402"/>
                <a:gd name="connsiteX0" fmla="*/ 1589976 w 2187124"/>
                <a:gd name="connsiteY0" fmla="*/ 96711 h 1962402"/>
                <a:gd name="connsiteX1" fmla="*/ 1147828 w 2187124"/>
                <a:gd name="connsiteY1" fmla="*/ 614117 h 1962402"/>
                <a:gd name="connsiteX2" fmla="*/ 630420 w 2187124"/>
                <a:gd name="connsiteY2" fmla="*/ 708192 h 1962402"/>
                <a:gd name="connsiteX3" fmla="*/ 169457 w 2187124"/>
                <a:gd name="connsiteY3" fmla="*/ 435377 h 1962402"/>
                <a:gd name="connsiteX4" fmla="*/ 385828 w 2187124"/>
                <a:gd name="connsiteY4" fmla="*/ 623525 h 1962402"/>
                <a:gd name="connsiteX5" fmla="*/ 124 w 2187124"/>
                <a:gd name="connsiteY5" fmla="*/ 642340 h 1962402"/>
                <a:gd name="connsiteX6" fmla="*/ 432865 w 2187124"/>
                <a:gd name="connsiteY6" fmla="*/ 670562 h 1962402"/>
                <a:gd name="connsiteX7" fmla="*/ 28346 w 2187124"/>
                <a:gd name="connsiteY7" fmla="*/ 999822 h 1962402"/>
                <a:gd name="connsiteX8" fmla="*/ 508124 w 2187124"/>
                <a:gd name="connsiteY8" fmla="*/ 698785 h 1962402"/>
                <a:gd name="connsiteX9" fmla="*/ 931457 w 2187124"/>
                <a:gd name="connsiteY9" fmla="*/ 858711 h 1962402"/>
                <a:gd name="connsiteX10" fmla="*/ 762124 w 2187124"/>
                <a:gd name="connsiteY10" fmla="*/ 1630118 h 1962402"/>
                <a:gd name="connsiteX11" fmla="*/ 573976 w 2187124"/>
                <a:gd name="connsiteY11" fmla="*/ 1799451 h 1962402"/>
                <a:gd name="connsiteX12" fmla="*/ 809161 w 2187124"/>
                <a:gd name="connsiteY12" fmla="*/ 1695970 h 1962402"/>
                <a:gd name="connsiteX13" fmla="*/ 931457 w 2187124"/>
                <a:gd name="connsiteY13" fmla="*/ 1959377 h 1962402"/>
                <a:gd name="connsiteX14" fmla="*/ 875013 w 2187124"/>
                <a:gd name="connsiteY14" fmla="*/ 1489007 h 1962402"/>
                <a:gd name="connsiteX15" fmla="*/ 997309 w 2187124"/>
                <a:gd name="connsiteY15" fmla="*/ 1056266 h 1962402"/>
                <a:gd name="connsiteX16" fmla="*/ 2022717 w 2187124"/>
                <a:gd name="connsiteY16" fmla="*/ 1122118 h 1962402"/>
                <a:gd name="connsiteX17" fmla="*/ 2107383 w 2187124"/>
                <a:gd name="connsiteY17" fmla="*/ 1075081 h 1962402"/>
                <a:gd name="connsiteX18" fmla="*/ 1241902 w 2187124"/>
                <a:gd name="connsiteY18" fmla="*/ 952785 h 1962402"/>
                <a:gd name="connsiteX19" fmla="*/ 2173235 w 2187124"/>
                <a:gd name="connsiteY19" fmla="*/ 2637 h 1962402"/>
                <a:gd name="connsiteX20" fmla="*/ 1326569 w 2187124"/>
                <a:gd name="connsiteY20" fmla="*/ 651748 h 1962402"/>
                <a:gd name="connsiteX21" fmla="*/ 1589976 w 2187124"/>
                <a:gd name="connsiteY21" fmla="*/ 96711 h 1962402"/>
                <a:gd name="connsiteX0" fmla="*/ 1589976 w 2187124"/>
                <a:gd name="connsiteY0" fmla="*/ 96711 h 1962402"/>
                <a:gd name="connsiteX1" fmla="*/ 1147828 w 2187124"/>
                <a:gd name="connsiteY1" fmla="*/ 614117 h 1962402"/>
                <a:gd name="connsiteX2" fmla="*/ 639945 w 2187124"/>
                <a:gd name="connsiteY2" fmla="*/ 673267 h 1962402"/>
                <a:gd name="connsiteX3" fmla="*/ 169457 w 2187124"/>
                <a:gd name="connsiteY3" fmla="*/ 435377 h 1962402"/>
                <a:gd name="connsiteX4" fmla="*/ 385828 w 2187124"/>
                <a:gd name="connsiteY4" fmla="*/ 623525 h 1962402"/>
                <a:gd name="connsiteX5" fmla="*/ 124 w 2187124"/>
                <a:gd name="connsiteY5" fmla="*/ 642340 h 1962402"/>
                <a:gd name="connsiteX6" fmla="*/ 432865 w 2187124"/>
                <a:gd name="connsiteY6" fmla="*/ 670562 h 1962402"/>
                <a:gd name="connsiteX7" fmla="*/ 28346 w 2187124"/>
                <a:gd name="connsiteY7" fmla="*/ 999822 h 1962402"/>
                <a:gd name="connsiteX8" fmla="*/ 508124 w 2187124"/>
                <a:gd name="connsiteY8" fmla="*/ 698785 h 1962402"/>
                <a:gd name="connsiteX9" fmla="*/ 931457 w 2187124"/>
                <a:gd name="connsiteY9" fmla="*/ 858711 h 1962402"/>
                <a:gd name="connsiteX10" fmla="*/ 762124 w 2187124"/>
                <a:gd name="connsiteY10" fmla="*/ 1630118 h 1962402"/>
                <a:gd name="connsiteX11" fmla="*/ 573976 w 2187124"/>
                <a:gd name="connsiteY11" fmla="*/ 1799451 h 1962402"/>
                <a:gd name="connsiteX12" fmla="*/ 809161 w 2187124"/>
                <a:gd name="connsiteY12" fmla="*/ 1695970 h 1962402"/>
                <a:gd name="connsiteX13" fmla="*/ 931457 w 2187124"/>
                <a:gd name="connsiteY13" fmla="*/ 1959377 h 1962402"/>
                <a:gd name="connsiteX14" fmla="*/ 875013 w 2187124"/>
                <a:gd name="connsiteY14" fmla="*/ 1489007 h 1962402"/>
                <a:gd name="connsiteX15" fmla="*/ 997309 w 2187124"/>
                <a:gd name="connsiteY15" fmla="*/ 1056266 h 1962402"/>
                <a:gd name="connsiteX16" fmla="*/ 2022717 w 2187124"/>
                <a:gd name="connsiteY16" fmla="*/ 1122118 h 1962402"/>
                <a:gd name="connsiteX17" fmla="*/ 2107383 w 2187124"/>
                <a:gd name="connsiteY17" fmla="*/ 1075081 h 1962402"/>
                <a:gd name="connsiteX18" fmla="*/ 1241902 w 2187124"/>
                <a:gd name="connsiteY18" fmla="*/ 952785 h 1962402"/>
                <a:gd name="connsiteX19" fmla="*/ 2173235 w 2187124"/>
                <a:gd name="connsiteY19" fmla="*/ 2637 h 1962402"/>
                <a:gd name="connsiteX20" fmla="*/ 1326569 w 2187124"/>
                <a:gd name="connsiteY20" fmla="*/ 651748 h 1962402"/>
                <a:gd name="connsiteX21" fmla="*/ 1589976 w 2187124"/>
                <a:gd name="connsiteY21" fmla="*/ 96711 h 1962402"/>
                <a:gd name="connsiteX0" fmla="*/ 1589976 w 2181350"/>
                <a:gd name="connsiteY0" fmla="*/ 96711 h 1962402"/>
                <a:gd name="connsiteX1" fmla="*/ 1147828 w 2181350"/>
                <a:gd name="connsiteY1" fmla="*/ 614117 h 1962402"/>
                <a:gd name="connsiteX2" fmla="*/ 639945 w 2181350"/>
                <a:gd name="connsiteY2" fmla="*/ 673267 h 1962402"/>
                <a:gd name="connsiteX3" fmla="*/ 169457 w 2181350"/>
                <a:gd name="connsiteY3" fmla="*/ 435377 h 1962402"/>
                <a:gd name="connsiteX4" fmla="*/ 385828 w 2181350"/>
                <a:gd name="connsiteY4" fmla="*/ 623525 h 1962402"/>
                <a:gd name="connsiteX5" fmla="*/ 124 w 2181350"/>
                <a:gd name="connsiteY5" fmla="*/ 642340 h 1962402"/>
                <a:gd name="connsiteX6" fmla="*/ 432865 w 2181350"/>
                <a:gd name="connsiteY6" fmla="*/ 670562 h 1962402"/>
                <a:gd name="connsiteX7" fmla="*/ 28346 w 2181350"/>
                <a:gd name="connsiteY7" fmla="*/ 999822 h 1962402"/>
                <a:gd name="connsiteX8" fmla="*/ 508124 w 2181350"/>
                <a:gd name="connsiteY8" fmla="*/ 698785 h 1962402"/>
                <a:gd name="connsiteX9" fmla="*/ 931457 w 2181350"/>
                <a:gd name="connsiteY9" fmla="*/ 858711 h 1962402"/>
                <a:gd name="connsiteX10" fmla="*/ 762124 w 2181350"/>
                <a:gd name="connsiteY10" fmla="*/ 1630118 h 1962402"/>
                <a:gd name="connsiteX11" fmla="*/ 573976 w 2181350"/>
                <a:gd name="connsiteY11" fmla="*/ 1799451 h 1962402"/>
                <a:gd name="connsiteX12" fmla="*/ 809161 w 2181350"/>
                <a:gd name="connsiteY12" fmla="*/ 1695970 h 1962402"/>
                <a:gd name="connsiteX13" fmla="*/ 931457 w 2181350"/>
                <a:gd name="connsiteY13" fmla="*/ 1959377 h 1962402"/>
                <a:gd name="connsiteX14" fmla="*/ 875013 w 2181350"/>
                <a:gd name="connsiteY14" fmla="*/ 1489007 h 1962402"/>
                <a:gd name="connsiteX15" fmla="*/ 1117959 w 2181350"/>
                <a:gd name="connsiteY15" fmla="*/ 1072141 h 1962402"/>
                <a:gd name="connsiteX16" fmla="*/ 2022717 w 2181350"/>
                <a:gd name="connsiteY16" fmla="*/ 1122118 h 1962402"/>
                <a:gd name="connsiteX17" fmla="*/ 2107383 w 2181350"/>
                <a:gd name="connsiteY17" fmla="*/ 1075081 h 1962402"/>
                <a:gd name="connsiteX18" fmla="*/ 1241902 w 2181350"/>
                <a:gd name="connsiteY18" fmla="*/ 952785 h 1962402"/>
                <a:gd name="connsiteX19" fmla="*/ 2173235 w 2181350"/>
                <a:gd name="connsiteY19" fmla="*/ 2637 h 1962402"/>
                <a:gd name="connsiteX20" fmla="*/ 1326569 w 2181350"/>
                <a:gd name="connsiteY20" fmla="*/ 651748 h 1962402"/>
                <a:gd name="connsiteX21" fmla="*/ 1589976 w 2181350"/>
                <a:gd name="connsiteY21" fmla="*/ 96711 h 1962402"/>
                <a:gd name="connsiteX0" fmla="*/ 1589976 w 2181350"/>
                <a:gd name="connsiteY0" fmla="*/ 96711 h 1962402"/>
                <a:gd name="connsiteX1" fmla="*/ 1147828 w 2181350"/>
                <a:gd name="connsiteY1" fmla="*/ 614117 h 1962402"/>
                <a:gd name="connsiteX2" fmla="*/ 703445 w 2181350"/>
                <a:gd name="connsiteY2" fmla="*/ 631992 h 1962402"/>
                <a:gd name="connsiteX3" fmla="*/ 169457 w 2181350"/>
                <a:gd name="connsiteY3" fmla="*/ 435377 h 1962402"/>
                <a:gd name="connsiteX4" fmla="*/ 385828 w 2181350"/>
                <a:gd name="connsiteY4" fmla="*/ 623525 h 1962402"/>
                <a:gd name="connsiteX5" fmla="*/ 124 w 2181350"/>
                <a:gd name="connsiteY5" fmla="*/ 642340 h 1962402"/>
                <a:gd name="connsiteX6" fmla="*/ 432865 w 2181350"/>
                <a:gd name="connsiteY6" fmla="*/ 670562 h 1962402"/>
                <a:gd name="connsiteX7" fmla="*/ 28346 w 2181350"/>
                <a:gd name="connsiteY7" fmla="*/ 999822 h 1962402"/>
                <a:gd name="connsiteX8" fmla="*/ 508124 w 2181350"/>
                <a:gd name="connsiteY8" fmla="*/ 698785 h 1962402"/>
                <a:gd name="connsiteX9" fmla="*/ 931457 w 2181350"/>
                <a:gd name="connsiteY9" fmla="*/ 858711 h 1962402"/>
                <a:gd name="connsiteX10" fmla="*/ 762124 w 2181350"/>
                <a:gd name="connsiteY10" fmla="*/ 1630118 h 1962402"/>
                <a:gd name="connsiteX11" fmla="*/ 573976 w 2181350"/>
                <a:gd name="connsiteY11" fmla="*/ 1799451 h 1962402"/>
                <a:gd name="connsiteX12" fmla="*/ 809161 w 2181350"/>
                <a:gd name="connsiteY12" fmla="*/ 1695970 h 1962402"/>
                <a:gd name="connsiteX13" fmla="*/ 931457 w 2181350"/>
                <a:gd name="connsiteY13" fmla="*/ 1959377 h 1962402"/>
                <a:gd name="connsiteX14" fmla="*/ 875013 w 2181350"/>
                <a:gd name="connsiteY14" fmla="*/ 1489007 h 1962402"/>
                <a:gd name="connsiteX15" fmla="*/ 1117959 w 2181350"/>
                <a:gd name="connsiteY15" fmla="*/ 1072141 h 1962402"/>
                <a:gd name="connsiteX16" fmla="*/ 2022717 w 2181350"/>
                <a:gd name="connsiteY16" fmla="*/ 1122118 h 1962402"/>
                <a:gd name="connsiteX17" fmla="*/ 2107383 w 2181350"/>
                <a:gd name="connsiteY17" fmla="*/ 1075081 h 1962402"/>
                <a:gd name="connsiteX18" fmla="*/ 1241902 w 2181350"/>
                <a:gd name="connsiteY18" fmla="*/ 952785 h 1962402"/>
                <a:gd name="connsiteX19" fmla="*/ 2173235 w 2181350"/>
                <a:gd name="connsiteY19" fmla="*/ 2637 h 1962402"/>
                <a:gd name="connsiteX20" fmla="*/ 1326569 w 2181350"/>
                <a:gd name="connsiteY20" fmla="*/ 651748 h 1962402"/>
                <a:gd name="connsiteX21" fmla="*/ 1589976 w 2181350"/>
                <a:gd name="connsiteY21" fmla="*/ 96711 h 1962402"/>
                <a:gd name="connsiteX0" fmla="*/ 1561953 w 2153327"/>
                <a:gd name="connsiteY0" fmla="*/ 96711 h 1962402"/>
                <a:gd name="connsiteX1" fmla="*/ 1119805 w 2153327"/>
                <a:gd name="connsiteY1" fmla="*/ 614117 h 1962402"/>
                <a:gd name="connsiteX2" fmla="*/ 675422 w 2153327"/>
                <a:gd name="connsiteY2" fmla="*/ 631992 h 1962402"/>
                <a:gd name="connsiteX3" fmla="*/ 141434 w 2153327"/>
                <a:gd name="connsiteY3" fmla="*/ 435377 h 1962402"/>
                <a:gd name="connsiteX4" fmla="*/ 357805 w 2153327"/>
                <a:gd name="connsiteY4" fmla="*/ 623525 h 1962402"/>
                <a:gd name="connsiteX5" fmla="*/ 404842 w 2153327"/>
                <a:gd name="connsiteY5" fmla="*/ 670562 h 1962402"/>
                <a:gd name="connsiteX6" fmla="*/ 323 w 2153327"/>
                <a:gd name="connsiteY6" fmla="*/ 999822 h 1962402"/>
                <a:gd name="connsiteX7" fmla="*/ 480101 w 2153327"/>
                <a:gd name="connsiteY7" fmla="*/ 698785 h 1962402"/>
                <a:gd name="connsiteX8" fmla="*/ 903434 w 2153327"/>
                <a:gd name="connsiteY8" fmla="*/ 858711 h 1962402"/>
                <a:gd name="connsiteX9" fmla="*/ 734101 w 2153327"/>
                <a:gd name="connsiteY9" fmla="*/ 1630118 h 1962402"/>
                <a:gd name="connsiteX10" fmla="*/ 545953 w 2153327"/>
                <a:gd name="connsiteY10" fmla="*/ 1799451 h 1962402"/>
                <a:gd name="connsiteX11" fmla="*/ 781138 w 2153327"/>
                <a:gd name="connsiteY11" fmla="*/ 1695970 h 1962402"/>
                <a:gd name="connsiteX12" fmla="*/ 903434 w 2153327"/>
                <a:gd name="connsiteY12" fmla="*/ 1959377 h 1962402"/>
                <a:gd name="connsiteX13" fmla="*/ 846990 w 2153327"/>
                <a:gd name="connsiteY13" fmla="*/ 1489007 h 1962402"/>
                <a:gd name="connsiteX14" fmla="*/ 1089936 w 2153327"/>
                <a:gd name="connsiteY14" fmla="*/ 1072141 h 1962402"/>
                <a:gd name="connsiteX15" fmla="*/ 1994694 w 2153327"/>
                <a:gd name="connsiteY15" fmla="*/ 1122118 h 1962402"/>
                <a:gd name="connsiteX16" fmla="*/ 2079360 w 2153327"/>
                <a:gd name="connsiteY16" fmla="*/ 1075081 h 1962402"/>
                <a:gd name="connsiteX17" fmla="*/ 1213879 w 2153327"/>
                <a:gd name="connsiteY17" fmla="*/ 952785 h 1962402"/>
                <a:gd name="connsiteX18" fmla="*/ 2145212 w 2153327"/>
                <a:gd name="connsiteY18" fmla="*/ 2637 h 1962402"/>
                <a:gd name="connsiteX19" fmla="*/ 1298546 w 2153327"/>
                <a:gd name="connsiteY19" fmla="*/ 651748 h 1962402"/>
                <a:gd name="connsiteX20" fmla="*/ 1561953 w 2153327"/>
                <a:gd name="connsiteY20" fmla="*/ 96711 h 1962402"/>
                <a:gd name="connsiteX0" fmla="*/ 1562476 w 2153850"/>
                <a:gd name="connsiteY0" fmla="*/ 96711 h 1962402"/>
                <a:gd name="connsiteX1" fmla="*/ 1120328 w 2153850"/>
                <a:gd name="connsiteY1" fmla="*/ 614117 h 1962402"/>
                <a:gd name="connsiteX2" fmla="*/ 675945 w 2153850"/>
                <a:gd name="connsiteY2" fmla="*/ 631992 h 1962402"/>
                <a:gd name="connsiteX3" fmla="*/ 141957 w 2153850"/>
                <a:gd name="connsiteY3" fmla="*/ 435377 h 1962402"/>
                <a:gd name="connsiteX4" fmla="*/ 358328 w 2153850"/>
                <a:gd name="connsiteY4" fmla="*/ 623525 h 1962402"/>
                <a:gd name="connsiteX5" fmla="*/ 846 w 2153850"/>
                <a:gd name="connsiteY5" fmla="*/ 999822 h 1962402"/>
                <a:gd name="connsiteX6" fmla="*/ 480624 w 2153850"/>
                <a:gd name="connsiteY6" fmla="*/ 698785 h 1962402"/>
                <a:gd name="connsiteX7" fmla="*/ 903957 w 2153850"/>
                <a:gd name="connsiteY7" fmla="*/ 858711 h 1962402"/>
                <a:gd name="connsiteX8" fmla="*/ 734624 w 2153850"/>
                <a:gd name="connsiteY8" fmla="*/ 1630118 h 1962402"/>
                <a:gd name="connsiteX9" fmla="*/ 546476 w 2153850"/>
                <a:gd name="connsiteY9" fmla="*/ 1799451 h 1962402"/>
                <a:gd name="connsiteX10" fmla="*/ 781661 w 2153850"/>
                <a:gd name="connsiteY10" fmla="*/ 1695970 h 1962402"/>
                <a:gd name="connsiteX11" fmla="*/ 903957 w 2153850"/>
                <a:gd name="connsiteY11" fmla="*/ 1959377 h 1962402"/>
                <a:gd name="connsiteX12" fmla="*/ 847513 w 2153850"/>
                <a:gd name="connsiteY12" fmla="*/ 1489007 h 1962402"/>
                <a:gd name="connsiteX13" fmla="*/ 1090459 w 2153850"/>
                <a:gd name="connsiteY13" fmla="*/ 1072141 h 1962402"/>
                <a:gd name="connsiteX14" fmla="*/ 1995217 w 2153850"/>
                <a:gd name="connsiteY14" fmla="*/ 1122118 h 1962402"/>
                <a:gd name="connsiteX15" fmla="*/ 2079883 w 2153850"/>
                <a:gd name="connsiteY15" fmla="*/ 1075081 h 1962402"/>
                <a:gd name="connsiteX16" fmla="*/ 1214402 w 2153850"/>
                <a:gd name="connsiteY16" fmla="*/ 952785 h 1962402"/>
                <a:gd name="connsiteX17" fmla="*/ 2145735 w 2153850"/>
                <a:gd name="connsiteY17" fmla="*/ 2637 h 1962402"/>
                <a:gd name="connsiteX18" fmla="*/ 1299069 w 2153850"/>
                <a:gd name="connsiteY18" fmla="*/ 651748 h 1962402"/>
                <a:gd name="connsiteX19" fmla="*/ 1562476 w 2153850"/>
                <a:gd name="connsiteY19" fmla="*/ 96711 h 1962402"/>
                <a:gd name="connsiteX0" fmla="*/ 1562476 w 2145927"/>
                <a:gd name="connsiteY0" fmla="*/ 96711 h 1962402"/>
                <a:gd name="connsiteX1" fmla="*/ 1120328 w 2145927"/>
                <a:gd name="connsiteY1" fmla="*/ 614117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903957 w 2145927"/>
                <a:gd name="connsiteY7" fmla="*/ 8587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090459 w 2145927"/>
                <a:gd name="connsiteY13" fmla="*/ 10721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 name="connsiteX0" fmla="*/ 1562476 w 2145927"/>
                <a:gd name="connsiteY0" fmla="*/ 96711 h 1962402"/>
                <a:gd name="connsiteX1" fmla="*/ 1120328 w 2145927"/>
                <a:gd name="connsiteY1" fmla="*/ 614117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884907 w 2145927"/>
                <a:gd name="connsiteY7" fmla="*/ 9349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090459 w 2145927"/>
                <a:gd name="connsiteY13" fmla="*/ 10721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 name="connsiteX0" fmla="*/ 1562476 w 2145927"/>
                <a:gd name="connsiteY0" fmla="*/ 96711 h 1962402"/>
                <a:gd name="connsiteX1" fmla="*/ 1047303 w 2145927"/>
                <a:gd name="connsiteY1" fmla="*/ 560142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884907 w 2145927"/>
                <a:gd name="connsiteY7" fmla="*/ 9349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090459 w 2145927"/>
                <a:gd name="connsiteY13" fmla="*/ 10721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 name="connsiteX0" fmla="*/ 1562476 w 2145927"/>
                <a:gd name="connsiteY0" fmla="*/ 96711 h 1962402"/>
                <a:gd name="connsiteX1" fmla="*/ 1047303 w 2145927"/>
                <a:gd name="connsiteY1" fmla="*/ 560142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884907 w 2145927"/>
                <a:gd name="connsiteY7" fmla="*/ 9349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242859 w 2145927"/>
                <a:gd name="connsiteY13" fmla="*/ 10594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45927" h="1962402">
                  <a:moveTo>
                    <a:pt x="1562476" y="96711"/>
                  </a:moveTo>
                  <a:cubicBezTo>
                    <a:pt x="1520515" y="81443"/>
                    <a:pt x="1195058" y="470929"/>
                    <a:pt x="1047303" y="560142"/>
                  </a:cubicBezTo>
                  <a:cubicBezTo>
                    <a:pt x="899548" y="649356"/>
                    <a:pt x="826836" y="652786"/>
                    <a:pt x="675945" y="631992"/>
                  </a:cubicBezTo>
                  <a:cubicBezTo>
                    <a:pt x="525054" y="611198"/>
                    <a:pt x="194893" y="436788"/>
                    <a:pt x="141957" y="435377"/>
                  </a:cubicBezTo>
                  <a:cubicBezTo>
                    <a:pt x="89021" y="433966"/>
                    <a:pt x="381846" y="529451"/>
                    <a:pt x="358328" y="623525"/>
                  </a:cubicBezTo>
                  <a:cubicBezTo>
                    <a:pt x="334810" y="717599"/>
                    <a:pt x="-19537" y="987279"/>
                    <a:pt x="846" y="999822"/>
                  </a:cubicBezTo>
                  <a:cubicBezTo>
                    <a:pt x="21229" y="1012365"/>
                    <a:pt x="333281" y="709603"/>
                    <a:pt x="480624" y="698785"/>
                  </a:cubicBezTo>
                  <a:cubicBezTo>
                    <a:pt x="627967" y="687967"/>
                    <a:pt x="842574" y="779689"/>
                    <a:pt x="884907" y="934911"/>
                  </a:cubicBezTo>
                  <a:cubicBezTo>
                    <a:pt x="927240" y="1090133"/>
                    <a:pt x="791029" y="1486028"/>
                    <a:pt x="734624" y="1630118"/>
                  </a:cubicBezTo>
                  <a:cubicBezTo>
                    <a:pt x="678219" y="1774208"/>
                    <a:pt x="538637" y="1788476"/>
                    <a:pt x="546476" y="1799451"/>
                  </a:cubicBezTo>
                  <a:cubicBezTo>
                    <a:pt x="554315" y="1810426"/>
                    <a:pt x="722081" y="1669316"/>
                    <a:pt x="781661" y="1695970"/>
                  </a:cubicBezTo>
                  <a:cubicBezTo>
                    <a:pt x="841241" y="1722624"/>
                    <a:pt x="892982" y="1993871"/>
                    <a:pt x="903957" y="1959377"/>
                  </a:cubicBezTo>
                  <a:cubicBezTo>
                    <a:pt x="914932" y="1924883"/>
                    <a:pt x="791029" y="1638996"/>
                    <a:pt x="847513" y="1489007"/>
                  </a:cubicBezTo>
                  <a:cubicBezTo>
                    <a:pt x="903997" y="1339018"/>
                    <a:pt x="1051575" y="1120589"/>
                    <a:pt x="1242859" y="1059441"/>
                  </a:cubicBezTo>
                  <a:cubicBezTo>
                    <a:pt x="1434143" y="998293"/>
                    <a:pt x="1855713" y="1119511"/>
                    <a:pt x="1995217" y="1122118"/>
                  </a:cubicBezTo>
                  <a:cubicBezTo>
                    <a:pt x="2134721" y="1124725"/>
                    <a:pt x="2188323" y="1120766"/>
                    <a:pt x="2079883" y="1075081"/>
                  </a:cubicBezTo>
                  <a:cubicBezTo>
                    <a:pt x="1971443" y="1029396"/>
                    <a:pt x="1333602" y="1026751"/>
                    <a:pt x="1344577" y="848010"/>
                  </a:cubicBezTo>
                  <a:cubicBezTo>
                    <a:pt x="1355552" y="669269"/>
                    <a:pt x="2131624" y="52810"/>
                    <a:pt x="2145735" y="2637"/>
                  </a:cubicBezTo>
                  <a:cubicBezTo>
                    <a:pt x="2159846" y="-47536"/>
                    <a:pt x="1394711" y="634501"/>
                    <a:pt x="1299069" y="651748"/>
                  </a:cubicBezTo>
                  <a:cubicBezTo>
                    <a:pt x="1203427" y="668995"/>
                    <a:pt x="1604437" y="111979"/>
                    <a:pt x="1562476" y="96711"/>
                  </a:cubicBezTo>
                  <a:close/>
                </a:path>
              </a:pathLst>
            </a:custGeom>
            <a:solidFill>
              <a:srgbClr val="ED8C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14" name="Forme libre 13"/>
            <p:cNvSpPr/>
            <p:nvPr/>
          </p:nvSpPr>
          <p:spPr>
            <a:xfrm>
              <a:off x="3643186" y="950171"/>
              <a:ext cx="1673206" cy="1783353"/>
            </a:xfrm>
            <a:custGeom>
              <a:avLst/>
              <a:gdLst>
                <a:gd name="connsiteX0" fmla="*/ 555066 w 1600457"/>
                <a:gd name="connsiteY0" fmla="*/ 2187 h 1780263"/>
                <a:gd name="connsiteX1" fmla="*/ 780844 w 1600457"/>
                <a:gd name="connsiteY1" fmla="*/ 237372 h 1780263"/>
                <a:gd name="connsiteX2" fmla="*/ 1157140 w 1600457"/>
                <a:gd name="connsiteY2" fmla="*/ 58632 h 1780263"/>
                <a:gd name="connsiteX3" fmla="*/ 1006622 w 1600457"/>
                <a:gd name="connsiteY3" fmla="*/ 199743 h 1780263"/>
                <a:gd name="connsiteX4" fmla="*/ 1599288 w 1600457"/>
                <a:gd name="connsiteY4" fmla="*/ 303224 h 1780263"/>
                <a:gd name="connsiteX5" fmla="*/ 827881 w 1600457"/>
                <a:gd name="connsiteY5" fmla="*/ 350261 h 1780263"/>
                <a:gd name="connsiteX6" fmla="*/ 903140 w 1600457"/>
                <a:gd name="connsiteY6" fmla="*/ 726558 h 1780263"/>
                <a:gd name="connsiteX7" fmla="*/ 1458177 w 1600457"/>
                <a:gd name="connsiteY7" fmla="*/ 1131076 h 1780263"/>
                <a:gd name="connsiteX8" fmla="*/ 790251 w 1600457"/>
                <a:gd name="connsiteY8" fmla="*/ 726558 h 1780263"/>
                <a:gd name="connsiteX9" fmla="*/ 846696 w 1600457"/>
                <a:gd name="connsiteY9" fmla="*/ 1243965 h 1780263"/>
                <a:gd name="connsiteX10" fmla="*/ 602103 w 1600457"/>
                <a:gd name="connsiteY10" fmla="*/ 792410 h 1780263"/>
                <a:gd name="connsiteX11" fmla="*/ 667955 w 1600457"/>
                <a:gd name="connsiteY11" fmla="*/ 1450928 h 1780263"/>
                <a:gd name="connsiteX12" fmla="*/ 526844 w 1600457"/>
                <a:gd name="connsiteY12" fmla="*/ 820632 h 1780263"/>
                <a:gd name="connsiteX13" fmla="*/ 413955 w 1600457"/>
                <a:gd name="connsiteY13" fmla="*/ 1356854 h 1780263"/>
                <a:gd name="connsiteX14" fmla="*/ 714992 w 1600457"/>
                <a:gd name="connsiteY14" fmla="*/ 1780187 h 1780263"/>
                <a:gd name="connsiteX15" fmla="*/ 338696 w 1600457"/>
                <a:gd name="connsiteY15" fmla="*/ 1394484 h 1780263"/>
                <a:gd name="connsiteX16" fmla="*/ 29 w 1600457"/>
                <a:gd name="connsiteY16" fmla="*/ 1704928 h 1780263"/>
                <a:gd name="connsiteX17" fmla="*/ 319881 w 1600457"/>
                <a:gd name="connsiteY17" fmla="*/ 1281595 h 1780263"/>
                <a:gd name="connsiteX18" fmla="*/ 470399 w 1600457"/>
                <a:gd name="connsiteY18" fmla="*/ 830039 h 1780263"/>
                <a:gd name="connsiteX19" fmla="*/ 498622 w 1600457"/>
                <a:gd name="connsiteY19" fmla="*/ 481965 h 1780263"/>
                <a:gd name="connsiteX20" fmla="*/ 75288 w 1600457"/>
                <a:gd name="connsiteY20" fmla="*/ 397298 h 1780263"/>
                <a:gd name="connsiteX21" fmla="*/ 526844 w 1600457"/>
                <a:gd name="connsiteY21" fmla="*/ 406706 h 1780263"/>
                <a:gd name="connsiteX22" fmla="*/ 555066 w 1600457"/>
                <a:gd name="connsiteY22" fmla="*/ 2187 h 1780263"/>
                <a:gd name="connsiteX0" fmla="*/ 555066 w 1600599"/>
                <a:gd name="connsiteY0" fmla="*/ 2389 h 1780465"/>
                <a:gd name="connsiteX1" fmla="*/ 780844 w 1600599"/>
                <a:gd name="connsiteY1" fmla="*/ 237574 h 1780465"/>
                <a:gd name="connsiteX2" fmla="*/ 1006622 w 1600599"/>
                <a:gd name="connsiteY2" fmla="*/ 199945 h 1780465"/>
                <a:gd name="connsiteX3" fmla="*/ 1599288 w 1600599"/>
                <a:gd name="connsiteY3" fmla="*/ 303426 h 1780465"/>
                <a:gd name="connsiteX4" fmla="*/ 827881 w 1600599"/>
                <a:gd name="connsiteY4" fmla="*/ 350463 h 1780465"/>
                <a:gd name="connsiteX5" fmla="*/ 903140 w 1600599"/>
                <a:gd name="connsiteY5" fmla="*/ 726760 h 1780465"/>
                <a:gd name="connsiteX6" fmla="*/ 1458177 w 1600599"/>
                <a:gd name="connsiteY6" fmla="*/ 1131278 h 1780465"/>
                <a:gd name="connsiteX7" fmla="*/ 790251 w 1600599"/>
                <a:gd name="connsiteY7" fmla="*/ 726760 h 1780465"/>
                <a:gd name="connsiteX8" fmla="*/ 846696 w 1600599"/>
                <a:gd name="connsiteY8" fmla="*/ 1244167 h 1780465"/>
                <a:gd name="connsiteX9" fmla="*/ 602103 w 1600599"/>
                <a:gd name="connsiteY9" fmla="*/ 792612 h 1780465"/>
                <a:gd name="connsiteX10" fmla="*/ 667955 w 1600599"/>
                <a:gd name="connsiteY10" fmla="*/ 1451130 h 1780465"/>
                <a:gd name="connsiteX11" fmla="*/ 526844 w 1600599"/>
                <a:gd name="connsiteY11" fmla="*/ 820834 h 1780465"/>
                <a:gd name="connsiteX12" fmla="*/ 413955 w 1600599"/>
                <a:gd name="connsiteY12" fmla="*/ 1357056 h 1780465"/>
                <a:gd name="connsiteX13" fmla="*/ 714992 w 1600599"/>
                <a:gd name="connsiteY13" fmla="*/ 1780389 h 1780465"/>
                <a:gd name="connsiteX14" fmla="*/ 338696 w 1600599"/>
                <a:gd name="connsiteY14" fmla="*/ 1394686 h 1780465"/>
                <a:gd name="connsiteX15" fmla="*/ 29 w 1600599"/>
                <a:gd name="connsiteY15" fmla="*/ 1705130 h 1780465"/>
                <a:gd name="connsiteX16" fmla="*/ 319881 w 1600599"/>
                <a:gd name="connsiteY16" fmla="*/ 1281797 h 1780465"/>
                <a:gd name="connsiteX17" fmla="*/ 470399 w 1600599"/>
                <a:gd name="connsiteY17" fmla="*/ 830241 h 1780465"/>
                <a:gd name="connsiteX18" fmla="*/ 498622 w 1600599"/>
                <a:gd name="connsiteY18" fmla="*/ 482167 h 1780465"/>
                <a:gd name="connsiteX19" fmla="*/ 75288 w 1600599"/>
                <a:gd name="connsiteY19" fmla="*/ 397500 h 1780465"/>
                <a:gd name="connsiteX20" fmla="*/ 526844 w 1600599"/>
                <a:gd name="connsiteY20" fmla="*/ 406908 h 1780465"/>
                <a:gd name="connsiteX21" fmla="*/ 555066 w 1600599"/>
                <a:gd name="connsiteY21" fmla="*/ 2389 h 1780465"/>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1458177 w 1599356"/>
                <a:gd name="connsiteY5" fmla="*/ 1131450 h 1780637"/>
                <a:gd name="connsiteX6" fmla="*/ 790251 w 1599356"/>
                <a:gd name="connsiteY6" fmla="*/ 726932 h 1780637"/>
                <a:gd name="connsiteX7" fmla="*/ 846696 w 1599356"/>
                <a:gd name="connsiteY7" fmla="*/ 1244339 h 1780637"/>
                <a:gd name="connsiteX8" fmla="*/ 602103 w 1599356"/>
                <a:gd name="connsiteY8" fmla="*/ 792784 h 1780637"/>
                <a:gd name="connsiteX9" fmla="*/ 667955 w 1599356"/>
                <a:gd name="connsiteY9" fmla="*/ 1451302 h 1780637"/>
                <a:gd name="connsiteX10" fmla="*/ 526844 w 1599356"/>
                <a:gd name="connsiteY10" fmla="*/ 821006 h 1780637"/>
                <a:gd name="connsiteX11" fmla="*/ 413955 w 1599356"/>
                <a:gd name="connsiteY11" fmla="*/ 1357228 h 1780637"/>
                <a:gd name="connsiteX12" fmla="*/ 714992 w 1599356"/>
                <a:gd name="connsiteY12" fmla="*/ 1780561 h 1780637"/>
                <a:gd name="connsiteX13" fmla="*/ 338696 w 1599356"/>
                <a:gd name="connsiteY13" fmla="*/ 1394858 h 1780637"/>
                <a:gd name="connsiteX14" fmla="*/ 29 w 1599356"/>
                <a:gd name="connsiteY14" fmla="*/ 1705302 h 1780637"/>
                <a:gd name="connsiteX15" fmla="*/ 319881 w 1599356"/>
                <a:gd name="connsiteY15" fmla="*/ 1281969 h 1780637"/>
                <a:gd name="connsiteX16" fmla="*/ 470399 w 1599356"/>
                <a:gd name="connsiteY16" fmla="*/ 830413 h 1780637"/>
                <a:gd name="connsiteX17" fmla="*/ 498622 w 1599356"/>
                <a:gd name="connsiteY17" fmla="*/ 482339 h 1780637"/>
                <a:gd name="connsiteX18" fmla="*/ 75288 w 1599356"/>
                <a:gd name="connsiteY18" fmla="*/ 397672 h 1780637"/>
                <a:gd name="connsiteX19" fmla="*/ 526844 w 1599356"/>
                <a:gd name="connsiteY19" fmla="*/ 407080 h 1780637"/>
                <a:gd name="connsiteX20" fmla="*/ 555066 w 1599356"/>
                <a:gd name="connsiteY20" fmla="*/ 2561 h 1780637"/>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1458177 w 1599356"/>
                <a:gd name="connsiteY5" fmla="*/ 1131450 h 1780637"/>
                <a:gd name="connsiteX6" fmla="*/ 790251 w 1599356"/>
                <a:gd name="connsiteY6" fmla="*/ 726932 h 1780637"/>
                <a:gd name="connsiteX7" fmla="*/ 846696 w 1599356"/>
                <a:gd name="connsiteY7" fmla="*/ 1244339 h 1780637"/>
                <a:gd name="connsiteX8" fmla="*/ 602103 w 1599356"/>
                <a:gd name="connsiteY8" fmla="*/ 792784 h 1780637"/>
                <a:gd name="connsiteX9" fmla="*/ 526844 w 1599356"/>
                <a:gd name="connsiteY9" fmla="*/ 821006 h 1780637"/>
                <a:gd name="connsiteX10" fmla="*/ 413955 w 1599356"/>
                <a:gd name="connsiteY10" fmla="*/ 1357228 h 1780637"/>
                <a:gd name="connsiteX11" fmla="*/ 714992 w 1599356"/>
                <a:gd name="connsiteY11" fmla="*/ 1780561 h 1780637"/>
                <a:gd name="connsiteX12" fmla="*/ 338696 w 1599356"/>
                <a:gd name="connsiteY12" fmla="*/ 1394858 h 1780637"/>
                <a:gd name="connsiteX13" fmla="*/ 29 w 1599356"/>
                <a:gd name="connsiteY13" fmla="*/ 1705302 h 1780637"/>
                <a:gd name="connsiteX14" fmla="*/ 319881 w 1599356"/>
                <a:gd name="connsiteY14" fmla="*/ 1281969 h 1780637"/>
                <a:gd name="connsiteX15" fmla="*/ 470399 w 1599356"/>
                <a:gd name="connsiteY15" fmla="*/ 830413 h 1780637"/>
                <a:gd name="connsiteX16" fmla="*/ 498622 w 1599356"/>
                <a:gd name="connsiteY16" fmla="*/ 482339 h 1780637"/>
                <a:gd name="connsiteX17" fmla="*/ 75288 w 1599356"/>
                <a:gd name="connsiteY17" fmla="*/ 397672 h 1780637"/>
                <a:gd name="connsiteX18" fmla="*/ 526844 w 1599356"/>
                <a:gd name="connsiteY18" fmla="*/ 407080 h 1780637"/>
                <a:gd name="connsiteX19" fmla="*/ 555066 w 1599356"/>
                <a:gd name="connsiteY19" fmla="*/ 2561 h 1780637"/>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1458177 w 1599356"/>
                <a:gd name="connsiteY5" fmla="*/ 1131450 h 1780637"/>
                <a:gd name="connsiteX6" fmla="*/ 790251 w 1599356"/>
                <a:gd name="connsiteY6" fmla="*/ 726932 h 1780637"/>
                <a:gd name="connsiteX7" fmla="*/ 846696 w 1599356"/>
                <a:gd name="connsiteY7" fmla="*/ 1244339 h 1780637"/>
                <a:gd name="connsiteX8" fmla="*/ 658547 w 1599356"/>
                <a:gd name="connsiteY8" fmla="*/ 773969 h 1780637"/>
                <a:gd name="connsiteX9" fmla="*/ 526844 w 1599356"/>
                <a:gd name="connsiteY9" fmla="*/ 821006 h 1780637"/>
                <a:gd name="connsiteX10" fmla="*/ 413955 w 1599356"/>
                <a:gd name="connsiteY10" fmla="*/ 1357228 h 1780637"/>
                <a:gd name="connsiteX11" fmla="*/ 714992 w 1599356"/>
                <a:gd name="connsiteY11" fmla="*/ 1780561 h 1780637"/>
                <a:gd name="connsiteX12" fmla="*/ 338696 w 1599356"/>
                <a:gd name="connsiteY12" fmla="*/ 1394858 h 1780637"/>
                <a:gd name="connsiteX13" fmla="*/ 29 w 1599356"/>
                <a:gd name="connsiteY13" fmla="*/ 1705302 h 1780637"/>
                <a:gd name="connsiteX14" fmla="*/ 319881 w 1599356"/>
                <a:gd name="connsiteY14" fmla="*/ 1281969 h 1780637"/>
                <a:gd name="connsiteX15" fmla="*/ 470399 w 1599356"/>
                <a:gd name="connsiteY15" fmla="*/ 830413 h 1780637"/>
                <a:gd name="connsiteX16" fmla="*/ 498622 w 1599356"/>
                <a:gd name="connsiteY16" fmla="*/ 482339 h 1780637"/>
                <a:gd name="connsiteX17" fmla="*/ 75288 w 1599356"/>
                <a:gd name="connsiteY17" fmla="*/ 397672 h 1780637"/>
                <a:gd name="connsiteX18" fmla="*/ 526844 w 1599356"/>
                <a:gd name="connsiteY18" fmla="*/ 407080 h 1780637"/>
                <a:gd name="connsiteX19" fmla="*/ 555066 w 1599356"/>
                <a:gd name="connsiteY19" fmla="*/ 2561 h 1780637"/>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790251 w 1599356"/>
                <a:gd name="connsiteY5" fmla="*/ 726932 h 1780637"/>
                <a:gd name="connsiteX6" fmla="*/ 846696 w 1599356"/>
                <a:gd name="connsiteY6" fmla="*/ 1244339 h 1780637"/>
                <a:gd name="connsiteX7" fmla="*/ 658547 w 1599356"/>
                <a:gd name="connsiteY7" fmla="*/ 773969 h 1780637"/>
                <a:gd name="connsiteX8" fmla="*/ 526844 w 1599356"/>
                <a:gd name="connsiteY8" fmla="*/ 821006 h 1780637"/>
                <a:gd name="connsiteX9" fmla="*/ 413955 w 1599356"/>
                <a:gd name="connsiteY9" fmla="*/ 1357228 h 1780637"/>
                <a:gd name="connsiteX10" fmla="*/ 714992 w 1599356"/>
                <a:gd name="connsiteY10" fmla="*/ 1780561 h 1780637"/>
                <a:gd name="connsiteX11" fmla="*/ 338696 w 1599356"/>
                <a:gd name="connsiteY11" fmla="*/ 1394858 h 1780637"/>
                <a:gd name="connsiteX12" fmla="*/ 29 w 1599356"/>
                <a:gd name="connsiteY12" fmla="*/ 1705302 h 1780637"/>
                <a:gd name="connsiteX13" fmla="*/ 319881 w 1599356"/>
                <a:gd name="connsiteY13" fmla="*/ 1281969 h 1780637"/>
                <a:gd name="connsiteX14" fmla="*/ 470399 w 1599356"/>
                <a:gd name="connsiteY14" fmla="*/ 830413 h 1780637"/>
                <a:gd name="connsiteX15" fmla="*/ 498622 w 1599356"/>
                <a:gd name="connsiteY15" fmla="*/ 482339 h 1780637"/>
                <a:gd name="connsiteX16" fmla="*/ 75288 w 1599356"/>
                <a:gd name="connsiteY16" fmla="*/ 397672 h 1780637"/>
                <a:gd name="connsiteX17" fmla="*/ 526844 w 1599356"/>
                <a:gd name="connsiteY17" fmla="*/ 407080 h 1780637"/>
                <a:gd name="connsiteX18" fmla="*/ 555066 w 1599356"/>
                <a:gd name="connsiteY18" fmla="*/ 2561 h 1780637"/>
                <a:gd name="connsiteX0" fmla="*/ 555066 w 1599358"/>
                <a:gd name="connsiteY0" fmla="*/ 2561 h 1780637"/>
                <a:gd name="connsiteX1" fmla="*/ 780844 w 1599358"/>
                <a:gd name="connsiteY1" fmla="*/ 237746 h 1780637"/>
                <a:gd name="connsiteX2" fmla="*/ 1599288 w 1599358"/>
                <a:gd name="connsiteY2" fmla="*/ 303598 h 1780637"/>
                <a:gd name="connsiteX3" fmla="*/ 827881 w 1599358"/>
                <a:gd name="connsiteY3" fmla="*/ 350635 h 1780637"/>
                <a:gd name="connsiteX4" fmla="*/ 790251 w 1599358"/>
                <a:gd name="connsiteY4" fmla="*/ 726932 h 1780637"/>
                <a:gd name="connsiteX5" fmla="*/ 846696 w 1599358"/>
                <a:gd name="connsiteY5" fmla="*/ 1244339 h 1780637"/>
                <a:gd name="connsiteX6" fmla="*/ 658547 w 1599358"/>
                <a:gd name="connsiteY6" fmla="*/ 773969 h 1780637"/>
                <a:gd name="connsiteX7" fmla="*/ 526844 w 1599358"/>
                <a:gd name="connsiteY7" fmla="*/ 821006 h 1780637"/>
                <a:gd name="connsiteX8" fmla="*/ 413955 w 1599358"/>
                <a:gd name="connsiteY8" fmla="*/ 1357228 h 1780637"/>
                <a:gd name="connsiteX9" fmla="*/ 714992 w 1599358"/>
                <a:gd name="connsiteY9" fmla="*/ 1780561 h 1780637"/>
                <a:gd name="connsiteX10" fmla="*/ 338696 w 1599358"/>
                <a:gd name="connsiteY10" fmla="*/ 1394858 h 1780637"/>
                <a:gd name="connsiteX11" fmla="*/ 29 w 1599358"/>
                <a:gd name="connsiteY11" fmla="*/ 1705302 h 1780637"/>
                <a:gd name="connsiteX12" fmla="*/ 319881 w 1599358"/>
                <a:gd name="connsiteY12" fmla="*/ 1281969 h 1780637"/>
                <a:gd name="connsiteX13" fmla="*/ 470399 w 1599358"/>
                <a:gd name="connsiteY13" fmla="*/ 830413 h 1780637"/>
                <a:gd name="connsiteX14" fmla="*/ 498622 w 1599358"/>
                <a:gd name="connsiteY14" fmla="*/ 482339 h 1780637"/>
                <a:gd name="connsiteX15" fmla="*/ 75288 w 1599358"/>
                <a:gd name="connsiteY15" fmla="*/ 397672 h 1780637"/>
                <a:gd name="connsiteX16" fmla="*/ 526844 w 1599358"/>
                <a:gd name="connsiteY16" fmla="*/ 407080 h 1780637"/>
                <a:gd name="connsiteX17" fmla="*/ 555066 w 1599358"/>
                <a:gd name="connsiteY17" fmla="*/ 2561 h 1780637"/>
                <a:gd name="connsiteX0" fmla="*/ 555066 w 1599357"/>
                <a:gd name="connsiteY0" fmla="*/ 2561 h 1780637"/>
                <a:gd name="connsiteX1" fmla="*/ 780844 w 1599357"/>
                <a:gd name="connsiteY1" fmla="*/ 237746 h 1780637"/>
                <a:gd name="connsiteX2" fmla="*/ 1599288 w 1599357"/>
                <a:gd name="connsiteY2" fmla="*/ 303598 h 1780637"/>
                <a:gd name="connsiteX3" fmla="*/ 827881 w 1599357"/>
                <a:gd name="connsiteY3" fmla="*/ 350635 h 1780637"/>
                <a:gd name="connsiteX4" fmla="*/ 846696 w 1599357"/>
                <a:gd name="connsiteY4" fmla="*/ 1244339 h 1780637"/>
                <a:gd name="connsiteX5" fmla="*/ 658547 w 1599357"/>
                <a:gd name="connsiteY5" fmla="*/ 773969 h 1780637"/>
                <a:gd name="connsiteX6" fmla="*/ 526844 w 1599357"/>
                <a:gd name="connsiteY6" fmla="*/ 821006 h 1780637"/>
                <a:gd name="connsiteX7" fmla="*/ 413955 w 1599357"/>
                <a:gd name="connsiteY7" fmla="*/ 1357228 h 1780637"/>
                <a:gd name="connsiteX8" fmla="*/ 714992 w 1599357"/>
                <a:gd name="connsiteY8" fmla="*/ 1780561 h 1780637"/>
                <a:gd name="connsiteX9" fmla="*/ 338696 w 1599357"/>
                <a:gd name="connsiteY9" fmla="*/ 1394858 h 1780637"/>
                <a:gd name="connsiteX10" fmla="*/ 29 w 1599357"/>
                <a:gd name="connsiteY10" fmla="*/ 1705302 h 1780637"/>
                <a:gd name="connsiteX11" fmla="*/ 319881 w 1599357"/>
                <a:gd name="connsiteY11" fmla="*/ 1281969 h 1780637"/>
                <a:gd name="connsiteX12" fmla="*/ 470399 w 1599357"/>
                <a:gd name="connsiteY12" fmla="*/ 830413 h 1780637"/>
                <a:gd name="connsiteX13" fmla="*/ 498622 w 1599357"/>
                <a:gd name="connsiteY13" fmla="*/ 482339 h 1780637"/>
                <a:gd name="connsiteX14" fmla="*/ 75288 w 1599357"/>
                <a:gd name="connsiteY14" fmla="*/ 397672 h 1780637"/>
                <a:gd name="connsiteX15" fmla="*/ 526844 w 1599357"/>
                <a:gd name="connsiteY15" fmla="*/ 407080 h 1780637"/>
                <a:gd name="connsiteX16" fmla="*/ 555066 w 1599357"/>
                <a:gd name="connsiteY16" fmla="*/ 2561 h 1780637"/>
                <a:gd name="connsiteX0" fmla="*/ 555066 w 1599357"/>
                <a:gd name="connsiteY0" fmla="*/ 2561 h 1780637"/>
                <a:gd name="connsiteX1" fmla="*/ 780844 w 1599357"/>
                <a:gd name="connsiteY1" fmla="*/ 237746 h 1780637"/>
                <a:gd name="connsiteX2" fmla="*/ 1599288 w 1599357"/>
                <a:gd name="connsiteY2" fmla="*/ 303598 h 1780637"/>
                <a:gd name="connsiteX3" fmla="*/ 827881 w 1599357"/>
                <a:gd name="connsiteY3" fmla="*/ 350635 h 1780637"/>
                <a:gd name="connsiteX4" fmla="*/ 846696 w 1599357"/>
                <a:gd name="connsiteY4" fmla="*/ 1244339 h 1780637"/>
                <a:gd name="connsiteX5" fmla="*/ 658547 w 1599357"/>
                <a:gd name="connsiteY5" fmla="*/ 773969 h 1780637"/>
                <a:gd name="connsiteX6" fmla="*/ 526844 w 1599357"/>
                <a:gd name="connsiteY6" fmla="*/ 821006 h 1780637"/>
                <a:gd name="connsiteX7" fmla="*/ 413955 w 1599357"/>
                <a:gd name="connsiteY7" fmla="*/ 1357228 h 1780637"/>
                <a:gd name="connsiteX8" fmla="*/ 714992 w 1599357"/>
                <a:gd name="connsiteY8" fmla="*/ 1780561 h 1780637"/>
                <a:gd name="connsiteX9" fmla="*/ 338696 w 1599357"/>
                <a:gd name="connsiteY9" fmla="*/ 1394858 h 1780637"/>
                <a:gd name="connsiteX10" fmla="*/ 29 w 1599357"/>
                <a:gd name="connsiteY10" fmla="*/ 1705302 h 1780637"/>
                <a:gd name="connsiteX11" fmla="*/ 319881 w 1599357"/>
                <a:gd name="connsiteY11" fmla="*/ 1281969 h 1780637"/>
                <a:gd name="connsiteX12" fmla="*/ 470399 w 1599357"/>
                <a:gd name="connsiteY12" fmla="*/ 830413 h 1780637"/>
                <a:gd name="connsiteX13" fmla="*/ 501797 w 1599357"/>
                <a:gd name="connsiteY13" fmla="*/ 558539 h 1780637"/>
                <a:gd name="connsiteX14" fmla="*/ 75288 w 1599357"/>
                <a:gd name="connsiteY14" fmla="*/ 397672 h 1780637"/>
                <a:gd name="connsiteX15" fmla="*/ 526844 w 1599357"/>
                <a:gd name="connsiteY15" fmla="*/ 407080 h 1780637"/>
                <a:gd name="connsiteX16" fmla="*/ 555066 w 1599357"/>
                <a:gd name="connsiteY16" fmla="*/ 2561 h 1780637"/>
                <a:gd name="connsiteX0" fmla="*/ 555066 w 1599357"/>
                <a:gd name="connsiteY0" fmla="*/ 801 h 1778877"/>
                <a:gd name="connsiteX1" fmla="*/ 780844 w 1599357"/>
                <a:gd name="connsiteY1" fmla="*/ 235986 h 1778877"/>
                <a:gd name="connsiteX2" fmla="*/ 1599288 w 1599357"/>
                <a:gd name="connsiteY2" fmla="*/ 301838 h 1778877"/>
                <a:gd name="connsiteX3" fmla="*/ 827881 w 1599357"/>
                <a:gd name="connsiteY3" fmla="*/ 348875 h 1778877"/>
                <a:gd name="connsiteX4" fmla="*/ 846696 w 1599357"/>
                <a:gd name="connsiteY4" fmla="*/ 1242579 h 1778877"/>
                <a:gd name="connsiteX5" fmla="*/ 658547 w 1599357"/>
                <a:gd name="connsiteY5" fmla="*/ 772209 h 1778877"/>
                <a:gd name="connsiteX6" fmla="*/ 526844 w 1599357"/>
                <a:gd name="connsiteY6" fmla="*/ 819246 h 1778877"/>
                <a:gd name="connsiteX7" fmla="*/ 413955 w 1599357"/>
                <a:gd name="connsiteY7" fmla="*/ 1355468 h 1778877"/>
                <a:gd name="connsiteX8" fmla="*/ 714992 w 1599357"/>
                <a:gd name="connsiteY8" fmla="*/ 1778801 h 1778877"/>
                <a:gd name="connsiteX9" fmla="*/ 338696 w 1599357"/>
                <a:gd name="connsiteY9" fmla="*/ 1393098 h 1778877"/>
                <a:gd name="connsiteX10" fmla="*/ 29 w 1599357"/>
                <a:gd name="connsiteY10" fmla="*/ 1703542 h 1778877"/>
                <a:gd name="connsiteX11" fmla="*/ 319881 w 1599357"/>
                <a:gd name="connsiteY11" fmla="*/ 1280209 h 1778877"/>
                <a:gd name="connsiteX12" fmla="*/ 470399 w 1599357"/>
                <a:gd name="connsiteY12" fmla="*/ 828653 h 1778877"/>
                <a:gd name="connsiteX13" fmla="*/ 501797 w 1599357"/>
                <a:gd name="connsiteY13" fmla="*/ 556779 h 1778877"/>
                <a:gd name="connsiteX14" fmla="*/ 75288 w 1599357"/>
                <a:gd name="connsiteY14" fmla="*/ 395912 h 1778877"/>
                <a:gd name="connsiteX15" fmla="*/ 526844 w 1599357"/>
                <a:gd name="connsiteY15" fmla="*/ 325945 h 1778877"/>
                <a:gd name="connsiteX16" fmla="*/ 555066 w 1599357"/>
                <a:gd name="connsiteY16" fmla="*/ 801 h 1778877"/>
                <a:gd name="connsiteX0" fmla="*/ 555066 w 1600398"/>
                <a:gd name="connsiteY0" fmla="*/ 801 h 1778877"/>
                <a:gd name="connsiteX1" fmla="*/ 780844 w 1600398"/>
                <a:gd name="connsiteY1" fmla="*/ 235986 h 1778877"/>
                <a:gd name="connsiteX2" fmla="*/ 1599288 w 1600398"/>
                <a:gd name="connsiteY2" fmla="*/ 301838 h 1778877"/>
                <a:gd name="connsiteX3" fmla="*/ 954881 w 1600398"/>
                <a:gd name="connsiteY3" fmla="*/ 450475 h 1778877"/>
                <a:gd name="connsiteX4" fmla="*/ 846696 w 1600398"/>
                <a:gd name="connsiteY4" fmla="*/ 1242579 h 1778877"/>
                <a:gd name="connsiteX5" fmla="*/ 658547 w 1600398"/>
                <a:gd name="connsiteY5" fmla="*/ 772209 h 1778877"/>
                <a:gd name="connsiteX6" fmla="*/ 526844 w 1600398"/>
                <a:gd name="connsiteY6" fmla="*/ 819246 h 1778877"/>
                <a:gd name="connsiteX7" fmla="*/ 413955 w 1600398"/>
                <a:gd name="connsiteY7" fmla="*/ 1355468 h 1778877"/>
                <a:gd name="connsiteX8" fmla="*/ 714992 w 1600398"/>
                <a:gd name="connsiteY8" fmla="*/ 1778801 h 1778877"/>
                <a:gd name="connsiteX9" fmla="*/ 338696 w 1600398"/>
                <a:gd name="connsiteY9" fmla="*/ 1393098 h 1778877"/>
                <a:gd name="connsiteX10" fmla="*/ 29 w 1600398"/>
                <a:gd name="connsiteY10" fmla="*/ 1703542 h 1778877"/>
                <a:gd name="connsiteX11" fmla="*/ 319881 w 1600398"/>
                <a:gd name="connsiteY11" fmla="*/ 1280209 h 1778877"/>
                <a:gd name="connsiteX12" fmla="*/ 470399 w 1600398"/>
                <a:gd name="connsiteY12" fmla="*/ 828653 h 1778877"/>
                <a:gd name="connsiteX13" fmla="*/ 501797 w 1600398"/>
                <a:gd name="connsiteY13" fmla="*/ 556779 h 1778877"/>
                <a:gd name="connsiteX14" fmla="*/ 75288 w 1600398"/>
                <a:gd name="connsiteY14" fmla="*/ 395912 h 1778877"/>
                <a:gd name="connsiteX15" fmla="*/ 526844 w 1600398"/>
                <a:gd name="connsiteY15" fmla="*/ 325945 h 1778877"/>
                <a:gd name="connsiteX16" fmla="*/ 555066 w 1600398"/>
                <a:gd name="connsiteY16" fmla="*/ 801 h 1778877"/>
                <a:gd name="connsiteX0" fmla="*/ 555066 w 1676486"/>
                <a:gd name="connsiteY0" fmla="*/ 799 h 1778875"/>
                <a:gd name="connsiteX1" fmla="*/ 780844 w 1676486"/>
                <a:gd name="connsiteY1" fmla="*/ 235984 h 1778875"/>
                <a:gd name="connsiteX2" fmla="*/ 1675488 w 1676486"/>
                <a:gd name="connsiteY2" fmla="*/ 298661 h 1778875"/>
                <a:gd name="connsiteX3" fmla="*/ 954881 w 1676486"/>
                <a:gd name="connsiteY3" fmla="*/ 450473 h 1778875"/>
                <a:gd name="connsiteX4" fmla="*/ 846696 w 1676486"/>
                <a:gd name="connsiteY4" fmla="*/ 1242577 h 1778875"/>
                <a:gd name="connsiteX5" fmla="*/ 658547 w 1676486"/>
                <a:gd name="connsiteY5" fmla="*/ 772207 h 1778875"/>
                <a:gd name="connsiteX6" fmla="*/ 526844 w 1676486"/>
                <a:gd name="connsiteY6" fmla="*/ 819244 h 1778875"/>
                <a:gd name="connsiteX7" fmla="*/ 413955 w 1676486"/>
                <a:gd name="connsiteY7" fmla="*/ 1355466 h 1778875"/>
                <a:gd name="connsiteX8" fmla="*/ 714992 w 1676486"/>
                <a:gd name="connsiteY8" fmla="*/ 1778799 h 1778875"/>
                <a:gd name="connsiteX9" fmla="*/ 338696 w 1676486"/>
                <a:gd name="connsiteY9" fmla="*/ 1393096 h 1778875"/>
                <a:gd name="connsiteX10" fmla="*/ 29 w 1676486"/>
                <a:gd name="connsiteY10" fmla="*/ 1703540 h 1778875"/>
                <a:gd name="connsiteX11" fmla="*/ 319881 w 1676486"/>
                <a:gd name="connsiteY11" fmla="*/ 1280207 h 1778875"/>
                <a:gd name="connsiteX12" fmla="*/ 470399 w 1676486"/>
                <a:gd name="connsiteY12" fmla="*/ 828651 h 1778875"/>
                <a:gd name="connsiteX13" fmla="*/ 501797 w 1676486"/>
                <a:gd name="connsiteY13" fmla="*/ 556777 h 1778875"/>
                <a:gd name="connsiteX14" fmla="*/ 75288 w 1676486"/>
                <a:gd name="connsiteY14" fmla="*/ 395910 h 1778875"/>
                <a:gd name="connsiteX15" fmla="*/ 526844 w 1676486"/>
                <a:gd name="connsiteY15" fmla="*/ 325943 h 1778875"/>
                <a:gd name="connsiteX16" fmla="*/ 555066 w 1676486"/>
                <a:gd name="connsiteY16" fmla="*/ 799 h 1778875"/>
                <a:gd name="connsiteX0" fmla="*/ 555119 w 1676539"/>
                <a:gd name="connsiteY0" fmla="*/ 799 h 1779672"/>
                <a:gd name="connsiteX1" fmla="*/ 780897 w 1676539"/>
                <a:gd name="connsiteY1" fmla="*/ 235984 h 1779672"/>
                <a:gd name="connsiteX2" fmla="*/ 1675541 w 1676539"/>
                <a:gd name="connsiteY2" fmla="*/ 298661 h 1779672"/>
                <a:gd name="connsiteX3" fmla="*/ 954934 w 1676539"/>
                <a:gd name="connsiteY3" fmla="*/ 450473 h 1779672"/>
                <a:gd name="connsiteX4" fmla="*/ 846749 w 1676539"/>
                <a:gd name="connsiteY4" fmla="*/ 1242577 h 1779672"/>
                <a:gd name="connsiteX5" fmla="*/ 658600 w 1676539"/>
                <a:gd name="connsiteY5" fmla="*/ 772207 h 1779672"/>
                <a:gd name="connsiteX6" fmla="*/ 526897 w 1676539"/>
                <a:gd name="connsiteY6" fmla="*/ 819244 h 1779672"/>
                <a:gd name="connsiteX7" fmla="*/ 414008 w 1676539"/>
                <a:gd name="connsiteY7" fmla="*/ 1355466 h 1779672"/>
                <a:gd name="connsiteX8" fmla="*/ 715045 w 1676539"/>
                <a:gd name="connsiteY8" fmla="*/ 1778799 h 1779672"/>
                <a:gd name="connsiteX9" fmla="*/ 351449 w 1676539"/>
                <a:gd name="connsiteY9" fmla="*/ 1472471 h 1779672"/>
                <a:gd name="connsiteX10" fmla="*/ 82 w 1676539"/>
                <a:gd name="connsiteY10" fmla="*/ 1703540 h 1779672"/>
                <a:gd name="connsiteX11" fmla="*/ 319934 w 1676539"/>
                <a:gd name="connsiteY11" fmla="*/ 1280207 h 1779672"/>
                <a:gd name="connsiteX12" fmla="*/ 470452 w 1676539"/>
                <a:gd name="connsiteY12" fmla="*/ 828651 h 1779672"/>
                <a:gd name="connsiteX13" fmla="*/ 501850 w 1676539"/>
                <a:gd name="connsiteY13" fmla="*/ 556777 h 1779672"/>
                <a:gd name="connsiteX14" fmla="*/ 75341 w 1676539"/>
                <a:gd name="connsiteY14" fmla="*/ 395910 h 1779672"/>
                <a:gd name="connsiteX15" fmla="*/ 526897 w 1676539"/>
                <a:gd name="connsiteY15" fmla="*/ 325943 h 1779672"/>
                <a:gd name="connsiteX16" fmla="*/ 555119 w 1676539"/>
                <a:gd name="connsiteY16" fmla="*/ 799 h 1779672"/>
                <a:gd name="connsiteX0" fmla="*/ 555045 w 1676465"/>
                <a:gd name="connsiteY0" fmla="*/ 799 h 1780032"/>
                <a:gd name="connsiteX1" fmla="*/ 780823 w 1676465"/>
                <a:gd name="connsiteY1" fmla="*/ 235984 h 1780032"/>
                <a:gd name="connsiteX2" fmla="*/ 1675467 w 1676465"/>
                <a:gd name="connsiteY2" fmla="*/ 298661 h 1780032"/>
                <a:gd name="connsiteX3" fmla="*/ 954860 w 1676465"/>
                <a:gd name="connsiteY3" fmla="*/ 450473 h 1780032"/>
                <a:gd name="connsiteX4" fmla="*/ 846675 w 1676465"/>
                <a:gd name="connsiteY4" fmla="*/ 1242577 h 1780032"/>
                <a:gd name="connsiteX5" fmla="*/ 658526 w 1676465"/>
                <a:gd name="connsiteY5" fmla="*/ 772207 h 1780032"/>
                <a:gd name="connsiteX6" fmla="*/ 526823 w 1676465"/>
                <a:gd name="connsiteY6" fmla="*/ 819244 h 1780032"/>
                <a:gd name="connsiteX7" fmla="*/ 413934 w 1676465"/>
                <a:gd name="connsiteY7" fmla="*/ 1355466 h 1780032"/>
                <a:gd name="connsiteX8" fmla="*/ 714971 w 1676465"/>
                <a:gd name="connsiteY8" fmla="*/ 1778799 h 1780032"/>
                <a:gd name="connsiteX9" fmla="*/ 329150 w 1676465"/>
                <a:gd name="connsiteY9" fmla="*/ 1491521 h 1780032"/>
                <a:gd name="connsiteX10" fmla="*/ 8 w 1676465"/>
                <a:gd name="connsiteY10" fmla="*/ 1703540 h 1780032"/>
                <a:gd name="connsiteX11" fmla="*/ 319860 w 1676465"/>
                <a:gd name="connsiteY11" fmla="*/ 1280207 h 1780032"/>
                <a:gd name="connsiteX12" fmla="*/ 470378 w 1676465"/>
                <a:gd name="connsiteY12" fmla="*/ 828651 h 1780032"/>
                <a:gd name="connsiteX13" fmla="*/ 501776 w 1676465"/>
                <a:gd name="connsiteY13" fmla="*/ 556777 h 1780032"/>
                <a:gd name="connsiteX14" fmla="*/ 75267 w 1676465"/>
                <a:gd name="connsiteY14" fmla="*/ 395910 h 1780032"/>
                <a:gd name="connsiteX15" fmla="*/ 526823 w 1676465"/>
                <a:gd name="connsiteY15" fmla="*/ 325943 h 1780032"/>
                <a:gd name="connsiteX16" fmla="*/ 555045 w 1676465"/>
                <a:gd name="connsiteY16" fmla="*/ 799 h 17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465" h="1780032">
                  <a:moveTo>
                    <a:pt x="555045" y="799"/>
                  </a:moveTo>
                  <a:cubicBezTo>
                    <a:pt x="597378" y="-14194"/>
                    <a:pt x="594086" y="186340"/>
                    <a:pt x="780823" y="235984"/>
                  </a:cubicBezTo>
                  <a:cubicBezTo>
                    <a:pt x="967560" y="285628"/>
                    <a:pt x="1646461" y="262913"/>
                    <a:pt x="1675467" y="298661"/>
                  </a:cubicBezTo>
                  <a:cubicBezTo>
                    <a:pt x="1704473" y="334409"/>
                    <a:pt x="1092992" y="293154"/>
                    <a:pt x="954860" y="450473"/>
                  </a:cubicBezTo>
                  <a:cubicBezTo>
                    <a:pt x="816728" y="607792"/>
                    <a:pt x="896064" y="1188955"/>
                    <a:pt x="846675" y="1242577"/>
                  </a:cubicBezTo>
                  <a:cubicBezTo>
                    <a:pt x="797286" y="1296199"/>
                    <a:pt x="711835" y="842762"/>
                    <a:pt x="658526" y="772207"/>
                  </a:cubicBezTo>
                  <a:cubicBezTo>
                    <a:pt x="605217" y="701652"/>
                    <a:pt x="567588" y="722034"/>
                    <a:pt x="526823" y="819244"/>
                  </a:cubicBezTo>
                  <a:cubicBezTo>
                    <a:pt x="486058" y="916454"/>
                    <a:pt x="382576" y="1195540"/>
                    <a:pt x="413934" y="1355466"/>
                  </a:cubicBezTo>
                  <a:cubicBezTo>
                    <a:pt x="445292" y="1515392"/>
                    <a:pt x="729102" y="1756123"/>
                    <a:pt x="714971" y="1778799"/>
                  </a:cubicBezTo>
                  <a:cubicBezTo>
                    <a:pt x="700840" y="1801475"/>
                    <a:pt x="448310" y="1504064"/>
                    <a:pt x="329150" y="1491521"/>
                  </a:cubicBezTo>
                  <a:cubicBezTo>
                    <a:pt x="209990" y="1478978"/>
                    <a:pt x="1556" y="1738759"/>
                    <a:pt x="8" y="1703540"/>
                  </a:cubicBezTo>
                  <a:cubicBezTo>
                    <a:pt x="-1540" y="1668321"/>
                    <a:pt x="241465" y="1426022"/>
                    <a:pt x="319860" y="1280207"/>
                  </a:cubicBezTo>
                  <a:cubicBezTo>
                    <a:pt x="398255" y="1134392"/>
                    <a:pt x="440059" y="949223"/>
                    <a:pt x="470378" y="828651"/>
                  </a:cubicBezTo>
                  <a:cubicBezTo>
                    <a:pt x="500697" y="708079"/>
                    <a:pt x="567628" y="628901"/>
                    <a:pt x="501776" y="556777"/>
                  </a:cubicBezTo>
                  <a:cubicBezTo>
                    <a:pt x="435924" y="484654"/>
                    <a:pt x="70563" y="408453"/>
                    <a:pt x="75267" y="395910"/>
                  </a:cubicBezTo>
                  <a:cubicBezTo>
                    <a:pt x="79971" y="383367"/>
                    <a:pt x="443724" y="388659"/>
                    <a:pt x="526823" y="325943"/>
                  </a:cubicBezTo>
                  <a:cubicBezTo>
                    <a:pt x="609922" y="263227"/>
                    <a:pt x="512712" y="15792"/>
                    <a:pt x="555045" y="799"/>
                  </a:cubicBezTo>
                  <a:close/>
                </a:path>
              </a:pathLst>
            </a:custGeom>
            <a:solidFill>
              <a:srgbClr val="ED8C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15" name="Forme libre 14"/>
            <p:cNvSpPr/>
            <p:nvPr/>
          </p:nvSpPr>
          <p:spPr>
            <a:xfrm>
              <a:off x="2653480" y="1841848"/>
              <a:ext cx="2220006" cy="1931964"/>
            </a:xfrm>
            <a:custGeom>
              <a:avLst/>
              <a:gdLst>
                <a:gd name="connsiteX0" fmla="*/ 254004 w 2220976"/>
                <a:gd name="connsiteY0" fmla="*/ 823 h 1941592"/>
                <a:gd name="connsiteX1" fmla="*/ 432745 w 2220976"/>
                <a:gd name="connsiteY1" fmla="*/ 687564 h 1941592"/>
                <a:gd name="connsiteX2" fmla="*/ 4 w 2220976"/>
                <a:gd name="connsiteY2" fmla="*/ 941564 h 1941592"/>
                <a:gd name="connsiteX3" fmla="*/ 442152 w 2220976"/>
                <a:gd name="connsiteY3" fmla="*/ 913341 h 1941592"/>
                <a:gd name="connsiteX4" fmla="*/ 1081856 w 2220976"/>
                <a:gd name="connsiteY4" fmla="*/ 1938749 h 1941592"/>
                <a:gd name="connsiteX5" fmla="*/ 790226 w 2220976"/>
                <a:gd name="connsiteY5" fmla="*/ 1233193 h 1941592"/>
                <a:gd name="connsiteX6" fmla="*/ 2220152 w 2220976"/>
                <a:gd name="connsiteY6" fmla="*/ 1665934 h 1941592"/>
                <a:gd name="connsiteX7" fmla="*/ 1006597 w 2220976"/>
                <a:gd name="connsiteY7" fmla="*/ 1120304 h 1941592"/>
                <a:gd name="connsiteX8" fmla="*/ 1674523 w 2220976"/>
                <a:gd name="connsiteY8" fmla="*/ 866304 h 1941592"/>
                <a:gd name="connsiteX9" fmla="*/ 837264 w 2220976"/>
                <a:gd name="connsiteY9" fmla="*/ 922749 h 1941592"/>
                <a:gd name="connsiteX10" fmla="*/ 987782 w 2220976"/>
                <a:gd name="connsiteY10" fmla="*/ 800452 h 1941592"/>
                <a:gd name="connsiteX11" fmla="*/ 620893 w 2220976"/>
                <a:gd name="connsiteY11" fmla="*/ 838082 h 1941592"/>
                <a:gd name="connsiteX12" fmla="*/ 254004 w 2220976"/>
                <a:gd name="connsiteY12" fmla="*/ 823 h 1941592"/>
                <a:gd name="connsiteX0" fmla="*/ 244479 w 2220976"/>
                <a:gd name="connsiteY0" fmla="*/ 797 h 1963791"/>
                <a:gd name="connsiteX1" fmla="*/ 432745 w 2220976"/>
                <a:gd name="connsiteY1" fmla="*/ 709763 h 1963791"/>
                <a:gd name="connsiteX2" fmla="*/ 4 w 2220976"/>
                <a:gd name="connsiteY2" fmla="*/ 963763 h 1963791"/>
                <a:gd name="connsiteX3" fmla="*/ 442152 w 2220976"/>
                <a:gd name="connsiteY3" fmla="*/ 935540 h 1963791"/>
                <a:gd name="connsiteX4" fmla="*/ 1081856 w 2220976"/>
                <a:gd name="connsiteY4" fmla="*/ 1960948 h 1963791"/>
                <a:gd name="connsiteX5" fmla="*/ 790226 w 2220976"/>
                <a:gd name="connsiteY5" fmla="*/ 1255392 h 1963791"/>
                <a:gd name="connsiteX6" fmla="*/ 2220152 w 2220976"/>
                <a:gd name="connsiteY6" fmla="*/ 1688133 h 1963791"/>
                <a:gd name="connsiteX7" fmla="*/ 1006597 w 2220976"/>
                <a:gd name="connsiteY7" fmla="*/ 1142503 h 1963791"/>
                <a:gd name="connsiteX8" fmla="*/ 1674523 w 2220976"/>
                <a:gd name="connsiteY8" fmla="*/ 888503 h 1963791"/>
                <a:gd name="connsiteX9" fmla="*/ 837264 w 2220976"/>
                <a:gd name="connsiteY9" fmla="*/ 944948 h 1963791"/>
                <a:gd name="connsiteX10" fmla="*/ 987782 w 2220976"/>
                <a:gd name="connsiteY10" fmla="*/ 822651 h 1963791"/>
                <a:gd name="connsiteX11" fmla="*/ 620893 w 2220976"/>
                <a:gd name="connsiteY11" fmla="*/ 860281 h 1963791"/>
                <a:gd name="connsiteX12" fmla="*/ 244479 w 2220976"/>
                <a:gd name="connsiteY12" fmla="*/ 797 h 1963791"/>
                <a:gd name="connsiteX0" fmla="*/ 244479 w 2220976"/>
                <a:gd name="connsiteY0" fmla="*/ 202 h 1963196"/>
                <a:gd name="connsiteX1" fmla="*/ 432745 w 2220976"/>
                <a:gd name="connsiteY1" fmla="*/ 709168 h 1963196"/>
                <a:gd name="connsiteX2" fmla="*/ 4 w 2220976"/>
                <a:gd name="connsiteY2" fmla="*/ 963168 h 1963196"/>
                <a:gd name="connsiteX3" fmla="*/ 442152 w 2220976"/>
                <a:gd name="connsiteY3" fmla="*/ 934945 h 1963196"/>
                <a:gd name="connsiteX4" fmla="*/ 1081856 w 2220976"/>
                <a:gd name="connsiteY4" fmla="*/ 1960353 h 1963196"/>
                <a:gd name="connsiteX5" fmla="*/ 790226 w 2220976"/>
                <a:gd name="connsiteY5" fmla="*/ 1254797 h 1963196"/>
                <a:gd name="connsiteX6" fmla="*/ 2220152 w 2220976"/>
                <a:gd name="connsiteY6" fmla="*/ 1687538 h 1963196"/>
                <a:gd name="connsiteX7" fmla="*/ 1006597 w 2220976"/>
                <a:gd name="connsiteY7" fmla="*/ 1141908 h 1963196"/>
                <a:gd name="connsiteX8" fmla="*/ 1674523 w 2220976"/>
                <a:gd name="connsiteY8" fmla="*/ 887908 h 1963196"/>
                <a:gd name="connsiteX9" fmla="*/ 837264 w 2220976"/>
                <a:gd name="connsiteY9" fmla="*/ 944353 h 1963196"/>
                <a:gd name="connsiteX10" fmla="*/ 987782 w 2220976"/>
                <a:gd name="connsiteY10" fmla="*/ 822056 h 1963196"/>
                <a:gd name="connsiteX11" fmla="*/ 668518 w 2220976"/>
                <a:gd name="connsiteY11" fmla="*/ 783486 h 1963196"/>
                <a:gd name="connsiteX12" fmla="*/ 244479 w 2220976"/>
                <a:gd name="connsiteY12" fmla="*/ 202 h 1963196"/>
                <a:gd name="connsiteX0" fmla="*/ 244493 w 2220990"/>
                <a:gd name="connsiteY0" fmla="*/ 202 h 1961507"/>
                <a:gd name="connsiteX1" fmla="*/ 432759 w 2220990"/>
                <a:gd name="connsiteY1" fmla="*/ 709168 h 1961507"/>
                <a:gd name="connsiteX2" fmla="*/ 18 w 2220990"/>
                <a:gd name="connsiteY2" fmla="*/ 963168 h 1961507"/>
                <a:gd name="connsiteX3" fmla="*/ 451691 w 2220990"/>
                <a:gd name="connsiteY3" fmla="*/ 1055595 h 1961507"/>
                <a:gd name="connsiteX4" fmla="*/ 1081870 w 2220990"/>
                <a:gd name="connsiteY4" fmla="*/ 1960353 h 1961507"/>
                <a:gd name="connsiteX5" fmla="*/ 790240 w 2220990"/>
                <a:gd name="connsiteY5" fmla="*/ 1254797 h 1961507"/>
                <a:gd name="connsiteX6" fmla="*/ 2220166 w 2220990"/>
                <a:gd name="connsiteY6" fmla="*/ 1687538 h 1961507"/>
                <a:gd name="connsiteX7" fmla="*/ 1006611 w 2220990"/>
                <a:gd name="connsiteY7" fmla="*/ 1141908 h 1961507"/>
                <a:gd name="connsiteX8" fmla="*/ 1674537 w 2220990"/>
                <a:gd name="connsiteY8" fmla="*/ 887908 h 1961507"/>
                <a:gd name="connsiteX9" fmla="*/ 837278 w 2220990"/>
                <a:gd name="connsiteY9" fmla="*/ 944353 h 1961507"/>
                <a:gd name="connsiteX10" fmla="*/ 987796 w 2220990"/>
                <a:gd name="connsiteY10" fmla="*/ 822056 h 1961507"/>
                <a:gd name="connsiteX11" fmla="*/ 668532 w 2220990"/>
                <a:gd name="connsiteY11" fmla="*/ 783486 h 1961507"/>
                <a:gd name="connsiteX12" fmla="*/ 244493 w 2220990"/>
                <a:gd name="connsiteY12" fmla="*/ 202 h 1961507"/>
                <a:gd name="connsiteX0" fmla="*/ 244493 w 2220990"/>
                <a:gd name="connsiteY0" fmla="*/ 202 h 1929802"/>
                <a:gd name="connsiteX1" fmla="*/ 432759 w 2220990"/>
                <a:gd name="connsiteY1" fmla="*/ 709168 h 1929802"/>
                <a:gd name="connsiteX2" fmla="*/ 18 w 2220990"/>
                <a:gd name="connsiteY2" fmla="*/ 963168 h 1929802"/>
                <a:gd name="connsiteX3" fmla="*/ 451691 w 2220990"/>
                <a:gd name="connsiteY3" fmla="*/ 1055595 h 1929802"/>
                <a:gd name="connsiteX4" fmla="*/ 1050120 w 2220990"/>
                <a:gd name="connsiteY4" fmla="*/ 1928603 h 1929802"/>
                <a:gd name="connsiteX5" fmla="*/ 790240 w 2220990"/>
                <a:gd name="connsiteY5" fmla="*/ 1254797 h 1929802"/>
                <a:gd name="connsiteX6" fmla="*/ 2220166 w 2220990"/>
                <a:gd name="connsiteY6" fmla="*/ 1687538 h 1929802"/>
                <a:gd name="connsiteX7" fmla="*/ 1006611 w 2220990"/>
                <a:gd name="connsiteY7" fmla="*/ 1141908 h 1929802"/>
                <a:gd name="connsiteX8" fmla="*/ 1674537 w 2220990"/>
                <a:gd name="connsiteY8" fmla="*/ 887908 h 1929802"/>
                <a:gd name="connsiteX9" fmla="*/ 837278 w 2220990"/>
                <a:gd name="connsiteY9" fmla="*/ 944353 h 1929802"/>
                <a:gd name="connsiteX10" fmla="*/ 987796 w 2220990"/>
                <a:gd name="connsiteY10" fmla="*/ 822056 h 1929802"/>
                <a:gd name="connsiteX11" fmla="*/ 668532 w 2220990"/>
                <a:gd name="connsiteY11" fmla="*/ 783486 h 1929802"/>
                <a:gd name="connsiteX12" fmla="*/ 244493 w 2220990"/>
                <a:gd name="connsiteY12" fmla="*/ 202 h 192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20990" h="1929802">
                  <a:moveTo>
                    <a:pt x="244493" y="202"/>
                  </a:moveTo>
                  <a:cubicBezTo>
                    <a:pt x="205198" y="-12184"/>
                    <a:pt x="473505" y="548674"/>
                    <a:pt x="432759" y="709168"/>
                  </a:cubicBezTo>
                  <a:cubicBezTo>
                    <a:pt x="392013" y="869662"/>
                    <a:pt x="-3137" y="905430"/>
                    <a:pt x="18" y="963168"/>
                  </a:cubicBezTo>
                  <a:cubicBezTo>
                    <a:pt x="3173" y="1020906"/>
                    <a:pt x="276674" y="894689"/>
                    <a:pt x="451691" y="1055595"/>
                  </a:cubicBezTo>
                  <a:cubicBezTo>
                    <a:pt x="626708" y="1216501"/>
                    <a:pt x="993695" y="1895403"/>
                    <a:pt x="1050120" y="1928603"/>
                  </a:cubicBezTo>
                  <a:cubicBezTo>
                    <a:pt x="1106545" y="1961803"/>
                    <a:pt x="595232" y="1294974"/>
                    <a:pt x="790240" y="1254797"/>
                  </a:cubicBezTo>
                  <a:cubicBezTo>
                    <a:pt x="985248" y="1214620"/>
                    <a:pt x="2184104" y="1706353"/>
                    <a:pt x="2220166" y="1687538"/>
                  </a:cubicBezTo>
                  <a:cubicBezTo>
                    <a:pt x="2256228" y="1668723"/>
                    <a:pt x="1097549" y="1275180"/>
                    <a:pt x="1006611" y="1141908"/>
                  </a:cubicBezTo>
                  <a:cubicBezTo>
                    <a:pt x="915673" y="1008636"/>
                    <a:pt x="1702759" y="920834"/>
                    <a:pt x="1674537" y="887908"/>
                  </a:cubicBezTo>
                  <a:cubicBezTo>
                    <a:pt x="1646315" y="854982"/>
                    <a:pt x="951735" y="955328"/>
                    <a:pt x="837278" y="944353"/>
                  </a:cubicBezTo>
                  <a:cubicBezTo>
                    <a:pt x="722821" y="933378"/>
                    <a:pt x="1023858" y="836167"/>
                    <a:pt x="987796" y="822056"/>
                  </a:cubicBezTo>
                  <a:cubicBezTo>
                    <a:pt x="951734" y="807945"/>
                    <a:pt x="792416" y="920462"/>
                    <a:pt x="668532" y="783486"/>
                  </a:cubicBezTo>
                  <a:cubicBezTo>
                    <a:pt x="544648" y="646510"/>
                    <a:pt x="283788" y="12588"/>
                    <a:pt x="244493" y="202"/>
                  </a:cubicBezTo>
                  <a:close/>
                </a:path>
              </a:pathLst>
            </a:custGeom>
            <a:solidFill>
              <a:srgbClr val="ED8C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16" name="Ellipse 15"/>
            <p:cNvSpPr/>
            <p:nvPr/>
          </p:nvSpPr>
          <p:spPr>
            <a:xfrm>
              <a:off x="5316392" y="2400425"/>
              <a:ext cx="289805" cy="27160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17" name="Ellipse 16"/>
            <p:cNvSpPr/>
            <p:nvPr/>
          </p:nvSpPr>
          <p:spPr>
            <a:xfrm rot="3403439">
              <a:off x="3125654" y="2740155"/>
              <a:ext cx="302352" cy="19684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18" name="Ellipse 17"/>
            <p:cNvSpPr/>
            <p:nvPr/>
          </p:nvSpPr>
          <p:spPr>
            <a:xfrm rot="3403439">
              <a:off x="4219927" y="1300478"/>
              <a:ext cx="240857" cy="26793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19" name="Ellipse 18"/>
            <p:cNvSpPr/>
            <p:nvPr/>
          </p:nvSpPr>
          <p:spPr>
            <a:xfrm>
              <a:off x="6661519" y="2805268"/>
              <a:ext cx="185912" cy="16910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20" name="Ellipse 19"/>
            <p:cNvSpPr/>
            <p:nvPr/>
          </p:nvSpPr>
          <p:spPr>
            <a:xfrm rot="19140000">
              <a:off x="5644472" y="4240150"/>
              <a:ext cx="185912" cy="24598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21" name="Ellipse 20"/>
            <p:cNvSpPr/>
            <p:nvPr/>
          </p:nvSpPr>
          <p:spPr>
            <a:xfrm rot="19140000">
              <a:off x="2139489" y="2764272"/>
              <a:ext cx="125762" cy="11786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22" name="Ellipse 21"/>
            <p:cNvSpPr/>
            <p:nvPr/>
          </p:nvSpPr>
          <p:spPr>
            <a:xfrm>
              <a:off x="3151066" y="4342642"/>
              <a:ext cx="185912" cy="1742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grpSp>
      <p:sp>
        <p:nvSpPr>
          <p:cNvPr id="119813" name="ZoneTexte 1"/>
          <p:cNvSpPr txBox="1">
            <a:spLocks noChangeArrowheads="1"/>
          </p:cNvSpPr>
          <p:nvPr/>
        </p:nvSpPr>
        <p:spPr bwMode="auto">
          <a:xfrm>
            <a:off x="3353422" y="642938"/>
            <a:ext cx="28829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fr-FR" sz="2800">
                <a:solidFill>
                  <a:srgbClr val="000000"/>
                </a:solidFill>
                <a:latin typeface="Optima" charset="0"/>
                <a:cs typeface="Optima" charset="0"/>
              </a:rPr>
              <a:t>CIHR Dementia</a:t>
            </a:r>
          </a:p>
          <a:p>
            <a:pPr algn="ctr" eaLnBrk="1" hangingPunct="1"/>
            <a:r>
              <a:rPr lang="fr-FR" sz="2800">
                <a:solidFill>
                  <a:srgbClr val="000000"/>
                </a:solidFill>
                <a:latin typeface="Optima" charset="0"/>
                <a:cs typeface="Optima" charset="0"/>
              </a:rPr>
              <a:t>Research Strategy</a:t>
            </a:r>
          </a:p>
        </p:txBody>
      </p:sp>
      <p:sp>
        <p:nvSpPr>
          <p:cNvPr id="119814" name="ZoneTexte 1"/>
          <p:cNvSpPr txBox="1">
            <a:spLocks noChangeArrowheads="1"/>
          </p:cNvSpPr>
          <p:nvPr/>
        </p:nvSpPr>
        <p:spPr bwMode="auto">
          <a:xfrm>
            <a:off x="1527506" y="4994275"/>
            <a:ext cx="21405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fr-FR" sz="2800" dirty="0" smtClean="0">
                <a:solidFill>
                  <a:srgbClr val="000000"/>
                </a:solidFill>
                <a:latin typeface="Optima" charset="0"/>
                <a:cs typeface="Optima" charset="0"/>
              </a:rPr>
              <a:t>International</a:t>
            </a:r>
            <a:endParaRPr lang="fr-FR" sz="2800" dirty="0">
              <a:solidFill>
                <a:srgbClr val="000000"/>
              </a:solidFill>
              <a:latin typeface="Optima" charset="0"/>
              <a:cs typeface="Optima" charset="0"/>
            </a:endParaRPr>
          </a:p>
        </p:txBody>
      </p:sp>
      <p:pic>
        <p:nvPicPr>
          <p:cNvPr id="119815" name="Image 3" descr="LogoCNNA-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61584" y="3581400"/>
            <a:ext cx="3494088"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9816" name="Grouper 5"/>
          <p:cNvGrpSpPr>
            <a:grpSpLocks/>
          </p:cNvGrpSpPr>
          <p:nvPr/>
        </p:nvGrpSpPr>
        <p:grpSpPr bwMode="auto">
          <a:xfrm>
            <a:off x="1969122" y="3427413"/>
            <a:ext cx="1438275" cy="1422400"/>
            <a:chOff x="2030129" y="345471"/>
            <a:chExt cx="4954003" cy="4591622"/>
          </a:xfrm>
        </p:grpSpPr>
        <p:sp>
          <p:nvSpPr>
            <p:cNvPr id="26" name="Forme libre 25"/>
            <p:cNvSpPr/>
            <p:nvPr/>
          </p:nvSpPr>
          <p:spPr>
            <a:xfrm>
              <a:off x="2319931" y="345471"/>
              <a:ext cx="4352524" cy="4053540"/>
            </a:xfrm>
            <a:custGeom>
              <a:avLst/>
              <a:gdLst>
                <a:gd name="connsiteX0" fmla="*/ 1625569 w 3056123"/>
                <a:gd name="connsiteY0" fmla="*/ 2552750 h 2589362"/>
                <a:gd name="connsiteX1" fmla="*/ 1617102 w 3056123"/>
                <a:gd name="connsiteY1" fmla="*/ 2137884 h 2589362"/>
                <a:gd name="connsiteX2" fmla="*/ 2374869 w 3056123"/>
                <a:gd name="connsiteY2" fmla="*/ 2260650 h 2589362"/>
                <a:gd name="connsiteX3" fmla="*/ 2218235 w 3056123"/>
                <a:gd name="connsiteY3" fmla="*/ 2002417 h 2589362"/>
                <a:gd name="connsiteX4" fmla="*/ 3031035 w 3056123"/>
                <a:gd name="connsiteY4" fmla="*/ 1358950 h 2589362"/>
                <a:gd name="connsiteX5" fmla="*/ 2861702 w 3056123"/>
                <a:gd name="connsiteY5" fmla="*/ 1325084 h 2589362"/>
                <a:gd name="connsiteX6" fmla="*/ 2997169 w 3056123"/>
                <a:gd name="connsiteY6" fmla="*/ 728184 h 2589362"/>
                <a:gd name="connsiteX7" fmla="*/ 2539969 w 3056123"/>
                <a:gd name="connsiteY7" fmla="*/ 863650 h 2589362"/>
                <a:gd name="connsiteX8" fmla="*/ 2425669 w 3056123"/>
                <a:gd name="connsiteY8" fmla="*/ 605417 h 2589362"/>
                <a:gd name="connsiteX9" fmla="*/ 2019269 w 3056123"/>
                <a:gd name="connsiteY9" fmla="*/ 986417 h 2589362"/>
                <a:gd name="connsiteX10" fmla="*/ 2175902 w 3056123"/>
                <a:gd name="connsiteY10" fmla="*/ 72017 h 2589362"/>
                <a:gd name="connsiteX11" fmla="*/ 1841469 w 3056123"/>
                <a:gd name="connsiteY11" fmla="*/ 300617 h 2589362"/>
                <a:gd name="connsiteX12" fmla="*/ 1579002 w 3056123"/>
                <a:gd name="connsiteY12" fmla="*/ 50 h 2589362"/>
                <a:gd name="connsiteX13" fmla="*/ 1244569 w 3056123"/>
                <a:gd name="connsiteY13" fmla="*/ 275217 h 2589362"/>
                <a:gd name="connsiteX14" fmla="*/ 956702 w 3056123"/>
                <a:gd name="connsiteY14" fmla="*/ 105884 h 2589362"/>
                <a:gd name="connsiteX15" fmla="*/ 1100635 w 3056123"/>
                <a:gd name="connsiteY15" fmla="*/ 969484 h 2589362"/>
                <a:gd name="connsiteX16" fmla="*/ 660369 w 3056123"/>
                <a:gd name="connsiteY16" fmla="*/ 588484 h 2589362"/>
                <a:gd name="connsiteX17" fmla="*/ 575702 w 3056123"/>
                <a:gd name="connsiteY17" fmla="*/ 778984 h 2589362"/>
                <a:gd name="connsiteX18" fmla="*/ 110035 w 3056123"/>
                <a:gd name="connsiteY18" fmla="*/ 740884 h 2589362"/>
                <a:gd name="connsiteX19" fmla="*/ 215869 w 3056123"/>
                <a:gd name="connsiteY19" fmla="*/ 1185384 h 2589362"/>
                <a:gd name="connsiteX20" fmla="*/ 21135 w 3056123"/>
                <a:gd name="connsiteY20" fmla="*/ 1333550 h 2589362"/>
                <a:gd name="connsiteX21" fmla="*/ 808535 w 3056123"/>
                <a:gd name="connsiteY21" fmla="*/ 2002417 h 2589362"/>
                <a:gd name="connsiteX22" fmla="*/ 719635 w 3056123"/>
                <a:gd name="connsiteY22" fmla="*/ 2239484 h 2589362"/>
                <a:gd name="connsiteX23" fmla="*/ 1430835 w 3056123"/>
                <a:gd name="connsiteY23" fmla="*/ 2129417 h 2589362"/>
                <a:gd name="connsiteX24" fmla="*/ 1435069 w 3056123"/>
                <a:gd name="connsiteY24" fmla="*/ 2523117 h 2589362"/>
                <a:gd name="connsiteX25" fmla="*/ 1625569 w 3056123"/>
                <a:gd name="connsiteY25" fmla="*/ 2552750 h 2589362"/>
                <a:gd name="connsiteX0" fmla="*/ 1625569 w 3056123"/>
                <a:gd name="connsiteY0" fmla="*/ 2819427 h 2856039"/>
                <a:gd name="connsiteX1" fmla="*/ 1617102 w 3056123"/>
                <a:gd name="connsiteY1" fmla="*/ 2404561 h 2856039"/>
                <a:gd name="connsiteX2" fmla="*/ 2374869 w 3056123"/>
                <a:gd name="connsiteY2" fmla="*/ 2527327 h 2856039"/>
                <a:gd name="connsiteX3" fmla="*/ 2218235 w 3056123"/>
                <a:gd name="connsiteY3" fmla="*/ 2269094 h 2856039"/>
                <a:gd name="connsiteX4" fmla="*/ 3031035 w 3056123"/>
                <a:gd name="connsiteY4" fmla="*/ 1625627 h 2856039"/>
                <a:gd name="connsiteX5" fmla="*/ 2861702 w 3056123"/>
                <a:gd name="connsiteY5" fmla="*/ 1591761 h 2856039"/>
                <a:gd name="connsiteX6" fmla="*/ 2997169 w 3056123"/>
                <a:gd name="connsiteY6" fmla="*/ 994861 h 2856039"/>
                <a:gd name="connsiteX7" fmla="*/ 2539969 w 3056123"/>
                <a:gd name="connsiteY7" fmla="*/ 1130327 h 2856039"/>
                <a:gd name="connsiteX8" fmla="*/ 2425669 w 3056123"/>
                <a:gd name="connsiteY8" fmla="*/ 872094 h 2856039"/>
                <a:gd name="connsiteX9" fmla="*/ 2019269 w 3056123"/>
                <a:gd name="connsiteY9" fmla="*/ 1253094 h 2856039"/>
                <a:gd name="connsiteX10" fmla="*/ 2175902 w 3056123"/>
                <a:gd name="connsiteY10" fmla="*/ 338694 h 2856039"/>
                <a:gd name="connsiteX11" fmla="*/ 1841469 w 3056123"/>
                <a:gd name="connsiteY11" fmla="*/ 567294 h 2856039"/>
                <a:gd name="connsiteX12" fmla="*/ 1540902 w 3056123"/>
                <a:gd name="connsiteY12" fmla="*/ 27 h 2856039"/>
                <a:gd name="connsiteX13" fmla="*/ 1244569 w 3056123"/>
                <a:gd name="connsiteY13" fmla="*/ 541894 h 2856039"/>
                <a:gd name="connsiteX14" fmla="*/ 956702 w 3056123"/>
                <a:gd name="connsiteY14" fmla="*/ 372561 h 2856039"/>
                <a:gd name="connsiteX15" fmla="*/ 1100635 w 3056123"/>
                <a:gd name="connsiteY15" fmla="*/ 1236161 h 2856039"/>
                <a:gd name="connsiteX16" fmla="*/ 660369 w 3056123"/>
                <a:gd name="connsiteY16" fmla="*/ 855161 h 2856039"/>
                <a:gd name="connsiteX17" fmla="*/ 575702 w 3056123"/>
                <a:gd name="connsiteY17" fmla="*/ 1045661 h 2856039"/>
                <a:gd name="connsiteX18" fmla="*/ 110035 w 3056123"/>
                <a:gd name="connsiteY18" fmla="*/ 1007561 h 2856039"/>
                <a:gd name="connsiteX19" fmla="*/ 215869 w 3056123"/>
                <a:gd name="connsiteY19" fmla="*/ 1452061 h 2856039"/>
                <a:gd name="connsiteX20" fmla="*/ 21135 w 3056123"/>
                <a:gd name="connsiteY20" fmla="*/ 1600227 h 2856039"/>
                <a:gd name="connsiteX21" fmla="*/ 808535 w 3056123"/>
                <a:gd name="connsiteY21" fmla="*/ 2269094 h 2856039"/>
                <a:gd name="connsiteX22" fmla="*/ 719635 w 3056123"/>
                <a:gd name="connsiteY22" fmla="*/ 2506161 h 2856039"/>
                <a:gd name="connsiteX23" fmla="*/ 1430835 w 3056123"/>
                <a:gd name="connsiteY23" fmla="*/ 2396094 h 2856039"/>
                <a:gd name="connsiteX24" fmla="*/ 1435069 w 3056123"/>
                <a:gd name="connsiteY24" fmla="*/ 2789794 h 2856039"/>
                <a:gd name="connsiteX25" fmla="*/ 1625569 w 3056123"/>
                <a:gd name="connsiteY25" fmla="*/ 2819427 h 2856039"/>
                <a:gd name="connsiteX0" fmla="*/ 1625569 w 3056123"/>
                <a:gd name="connsiteY0" fmla="*/ 2819427 h 2886083"/>
                <a:gd name="connsiteX1" fmla="*/ 1617102 w 3056123"/>
                <a:gd name="connsiteY1" fmla="*/ 2404561 h 2886083"/>
                <a:gd name="connsiteX2" fmla="*/ 2374869 w 3056123"/>
                <a:gd name="connsiteY2" fmla="*/ 2527327 h 2886083"/>
                <a:gd name="connsiteX3" fmla="*/ 2218235 w 3056123"/>
                <a:gd name="connsiteY3" fmla="*/ 2269094 h 2886083"/>
                <a:gd name="connsiteX4" fmla="*/ 3031035 w 3056123"/>
                <a:gd name="connsiteY4" fmla="*/ 1625627 h 2886083"/>
                <a:gd name="connsiteX5" fmla="*/ 2861702 w 3056123"/>
                <a:gd name="connsiteY5" fmla="*/ 1591761 h 2886083"/>
                <a:gd name="connsiteX6" fmla="*/ 2997169 w 3056123"/>
                <a:gd name="connsiteY6" fmla="*/ 994861 h 2886083"/>
                <a:gd name="connsiteX7" fmla="*/ 2539969 w 3056123"/>
                <a:gd name="connsiteY7" fmla="*/ 1130327 h 2886083"/>
                <a:gd name="connsiteX8" fmla="*/ 2425669 w 3056123"/>
                <a:gd name="connsiteY8" fmla="*/ 872094 h 2886083"/>
                <a:gd name="connsiteX9" fmla="*/ 2019269 w 3056123"/>
                <a:gd name="connsiteY9" fmla="*/ 1253094 h 2886083"/>
                <a:gd name="connsiteX10" fmla="*/ 2175902 w 3056123"/>
                <a:gd name="connsiteY10" fmla="*/ 338694 h 2886083"/>
                <a:gd name="connsiteX11" fmla="*/ 1841469 w 3056123"/>
                <a:gd name="connsiteY11" fmla="*/ 567294 h 2886083"/>
                <a:gd name="connsiteX12" fmla="*/ 1540902 w 3056123"/>
                <a:gd name="connsiteY12" fmla="*/ 27 h 2886083"/>
                <a:gd name="connsiteX13" fmla="*/ 1244569 w 3056123"/>
                <a:gd name="connsiteY13" fmla="*/ 541894 h 2886083"/>
                <a:gd name="connsiteX14" fmla="*/ 956702 w 3056123"/>
                <a:gd name="connsiteY14" fmla="*/ 372561 h 2886083"/>
                <a:gd name="connsiteX15" fmla="*/ 1100635 w 3056123"/>
                <a:gd name="connsiteY15" fmla="*/ 1236161 h 2886083"/>
                <a:gd name="connsiteX16" fmla="*/ 660369 w 3056123"/>
                <a:gd name="connsiteY16" fmla="*/ 855161 h 2886083"/>
                <a:gd name="connsiteX17" fmla="*/ 575702 w 3056123"/>
                <a:gd name="connsiteY17" fmla="*/ 1045661 h 2886083"/>
                <a:gd name="connsiteX18" fmla="*/ 110035 w 3056123"/>
                <a:gd name="connsiteY18" fmla="*/ 1007561 h 2886083"/>
                <a:gd name="connsiteX19" fmla="*/ 215869 w 3056123"/>
                <a:gd name="connsiteY19" fmla="*/ 1452061 h 2886083"/>
                <a:gd name="connsiteX20" fmla="*/ 21135 w 3056123"/>
                <a:gd name="connsiteY20" fmla="*/ 1600227 h 2886083"/>
                <a:gd name="connsiteX21" fmla="*/ 808535 w 3056123"/>
                <a:gd name="connsiteY21" fmla="*/ 2269094 h 2886083"/>
                <a:gd name="connsiteX22" fmla="*/ 719635 w 3056123"/>
                <a:gd name="connsiteY22" fmla="*/ 2506161 h 2886083"/>
                <a:gd name="connsiteX23" fmla="*/ 1430835 w 3056123"/>
                <a:gd name="connsiteY23" fmla="*/ 2396094 h 2886083"/>
                <a:gd name="connsiteX24" fmla="*/ 1435069 w 3056123"/>
                <a:gd name="connsiteY24" fmla="*/ 2844827 h 2886083"/>
                <a:gd name="connsiteX25" fmla="*/ 1625569 w 3056123"/>
                <a:gd name="connsiteY25" fmla="*/ 2819427 h 2886083"/>
                <a:gd name="connsiteX0" fmla="*/ 1625569 w 3056123"/>
                <a:gd name="connsiteY0" fmla="*/ 2849060 h 2902795"/>
                <a:gd name="connsiteX1" fmla="*/ 1617102 w 3056123"/>
                <a:gd name="connsiteY1" fmla="*/ 2404561 h 2902795"/>
                <a:gd name="connsiteX2" fmla="*/ 2374869 w 3056123"/>
                <a:gd name="connsiteY2" fmla="*/ 2527327 h 2902795"/>
                <a:gd name="connsiteX3" fmla="*/ 2218235 w 3056123"/>
                <a:gd name="connsiteY3" fmla="*/ 2269094 h 2902795"/>
                <a:gd name="connsiteX4" fmla="*/ 3031035 w 3056123"/>
                <a:gd name="connsiteY4" fmla="*/ 1625627 h 2902795"/>
                <a:gd name="connsiteX5" fmla="*/ 2861702 w 3056123"/>
                <a:gd name="connsiteY5" fmla="*/ 1591761 h 2902795"/>
                <a:gd name="connsiteX6" fmla="*/ 2997169 w 3056123"/>
                <a:gd name="connsiteY6" fmla="*/ 994861 h 2902795"/>
                <a:gd name="connsiteX7" fmla="*/ 2539969 w 3056123"/>
                <a:gd name="connsiteY7" fmla="*/ 1130327 h 2902795"/>
                <a:gd name="connsiteX8" fmla="*/ 2425669 w 3056123"/>
                <a:gd name="connsiteY8" fmla="*/ 872094 h 2902795"/>
                <a:gd name="connsiteX9" fmla="*/ 2019269 w 3056123"/>
                <a:gd name="connsiteY9" fmla="*/ 1253094 h 2902795"/>
                <a:gd name="connsiteX10" fmla="*/ 2175902 w 3056123"/>
                <a:gd name="connsiteY10" fmla="*/ 338694 h 2902795"/>
                <a:gd name="connsiteX11" fmla="*/ 1841469 w 3056123"/>
                <a:gd name="connsiteY11" fmla="*/ 567294 h 2902795"/>
                <a:gd name="connsiteX12" fmla="*/ 1540902 w 3056123"/>
                <a:gd name="connsiteY12" fmla="*/ 27 h 2902795"/>
                <a:gd name="connsiteX13" fmla="*/ 1244569 w 3056123"/>
                <a:gd name="connsiteY13" fmla="*/ 541894 h 2902795"/>
                <a:gd name="connsiteX14" fmla="*/ 956702 w 3056123"/>
                <a:gd name="connsiteY14" fmla="*/ 372561 h 2902795"/>
                <a:gd name="connsiteX15" fmla="*/ 1100635 w 3056123"/>
                <a:gd name="connsiteY15" fmla="*/ 1236161 h 2902795"/>
                <a:gd name="connsiteX16" fmla="*/ 660369 w 3056123"/>
                <a:gd name="connsiteY16" fmla="*/ 855161 h 2902795"/>
                <a:gd name="connsiteX17" fmla="*/ 575702 w 3056123"/>
                <a:gd name="connsiteY17" fmla="*/ 1045661 h 2902795"/>
                <a:gd name="connsiteX18" fmla="*/ 110035 w 3056123"/>
                <a:gd name="connsiteY18" fmla="*/ 1007561 h 2902795"/>
                <a:gd name="connsiteX19" fmla="*/ 215869 w 3056123"/>
                <a:gd name="connsiteY19" fmla="*/ 1452061 h 2902795"/>
                <a:gd name="connsiteX20" fmla="*/ 21135 w 3056123"/>
                <a:gd name="connsiteY20" fmla="*/ 1600227 h 2902795"/>
                <a:gd name="connsiteX21" fmla="*/ 808535 w 3056123"/>
                <a:gd name="connsiteY21" fmla="*/ 2269094 h 2902795"/>
                <a:gd name="connsiteX22" fmla="*/ 719635 w 3056123"/>
                <a:gd name="connsiteY22" fmla="*/ 2506161 h 2902795"/>
                <a:gd name="connsiteX23" fmla="*/ 1430835 w 3056123"/>
                <a:gd name="connsiteY23" fmla="*/ 2396094 h 2902795"/>
                <a:gd name="connsiteX24" fmla="*/ 1435069 w 3056123"/>
                <a:gd name="connsiteY24" fmla="*/ 2844827 h 2902795"/>
                <a:gd name="connsiteX25" fmla="*/ 1625569 w 3056123"/>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130327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100635 w 3056680"/>
                <a:gd name="connsiteY15" fmla="*/ 1236161 h 2902795"/>
                <a:gd name="connsiteX16" fmla="*/ 660369 w 3056680"/>
                <a:gd name="connsiteY16" fmla="*/ 855161 h 2902795"/>
                <a:gd name="connsiteX17" fmla="*/ 575702 w 3056680"/>
                <a:gd name="connsiteY17" fmla="*/ 10456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130327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079468 w 3056680"/>
                <a:gd name="connsiteY15" fmla="*/ 1257328 h 2902795"/>
                <a:gd name="connsiteX16" fmla="*/ 660369 w 3056680"/>
                <a:gd name="connsiteY16" fmla="*/ 855161 h 2902795"/>
                <a:gd name="connsiteX17" fmla="*/ 575702 w 3056680"/>
                <a:gd name="connsiteY17" fmla="*/ 10456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130327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079468 w 3056680"/>
                <a:gd name="connsiteY15" fmla="*/ 1257328 h 2902795"/>
                <a:gd name="connsiteX16" fmla="*/ 660369 w 3056680"/>
                <a:gd name="connsiteY16" fmla="*/ 855161 h 2902795"/>
                <a:gd name="connsiteX17" fmla="*/ 533368 w 3056680"/>
                <a:gd name="connsiteY17" fmla="*/ 10837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56680"/>
                <a:gd name="connsiteY0" fmla="*/ 2849060 h 2902795"/>
                <a:gd name="connsiteX1" fmla="*/ 1617102 w 3056680"/>
                <a:gd name="connsiteY1" fmla="*/ 2404561 h 2902795"/>
                <a:gd name="connsiteX2" fmla="*/ 2374869 w 3056680"/>
                <a:gd name="connsiteY2" fmla="*/ 2527327 h 2902795"/>
                <a:gd name="connsiteX3" fmla="*/ 2218235 w 3056680"/>
                <a:gd name="connsiteY3" fmla="*/ 2269094 h 2902795"/>
                <a:gd name="connsiteX4" fmla="*/ 3031035 w 3056680"/>
                <a:gd name="connsiteY4" fmla="*/ 1625627 h 2902795"/>
                <a:gd name="connsiteX5" fmla="*/ 2865936 w 3056680"/>
                <a:gd name="connsiteY5" fmla="*/ 1553661 h 2902795"/>
                <a:gd name="connsiteX6" fmla="*/ 2997169 w 3056680"/>
                <a:gd name="connsiteY6" fmla="*/ 994861 h 2902795"/>
                <a:gd name="connsiteX7" fmla="*/ 2539969 w 3056680"/>
                <a:gd name="connsiteY7" fmla="*/ 1096460 h 2902795"/>
                <a:gd name="connsiteX8" fmla="*/ 2425669 w 3056680"/>
                <a:gd name="connsiteY8" fmla="*/ 872094 h 2902795"/>
                <a:gd name="connsiteX9" fmla="*/ 2019269 w 3056680"/>
                <a:gd name="connsiteY9" fmla="*/ 1253094 h 2902795"/>
                <a:gd name="connsiteX10" fmla="*/ 2175902 w 3056680"/>
                <a:gd name="connsiteY10" fmla="*/ 338694 h 2902795"/>
                <a:gd name="connsiteX11" fmla="*/ 1841469 w 3056680"/>
                <a:gd name="connsiteY11" fmla="*/ 567294 h 2902795"/>
                <a:gd name="connsiteX12" fmla="*/ 1540902 w 3056680"/>
                <a:gd name="connsiteY12" fmla="*/ 27 h 2902795"/>
                <a:gd name="connsiteX13" fmla="*/ 1244569 w 3056680"/>
                <a:gd name="connsiteY13" fmla="*/ 541894 h 2902795"/>
                <a:gd name="connsiteX14" fmla="*/ 956702 w 3056680"/>
                <a:gd name="connsiteY14" fmla="*/ 372561 h 2902795"/>
                <a:gd name="connsiteX15" fmla="*/ 1079468 w 3056680"/>
                <a:gd name="connsiteY15" fmla="*/ 1257328 h 2902795"/>
                <a:gd name="connsiteX16" fmla="*/ 660369 w 3056680"/>
                <a:gd name="connsiteY16" fmla="*/ 855161 h 2902795"/>
                <a:gd name="connsiteX17" fmla="*/ 533368 w 3056680"/>
                <a:gd name="connsiteY17" fmla="*/ 1083761 h 2902795"/>
                <a:gd name="connsiteX18" fmla="*/ 110035 w 3056680"/>
                <a:gd name="connsiteY18" fmla="*/ 1007561 h 2902795"/>
                <a:gd name="connsiteX19" fmla="*/ 215869 w 3056680"/>
                <a:gd name="connsiteY19" fmla="*/ 1452061 h 2902795"/>
                <a:gd name="connsiteX20" fmla="*/ 21135 w 3056680"/>
                <a:gd name="connsiteY20" fmla="*/ 1600227 h 2902795"/>
                <a:gd name="connsiteX21" fmla="*/ 808535 w 3056680"/>
                <a:gd name="connsiteY21" fmla="*/ 2269094 h 2902795"/>
                <a:gd name="connsiteX22" fmla="*/ 719635 w 3056680"/>
                <a:gd name="connsiteY22" fmla="*/ 2506161 h 2902795"/>
                <a:gd name="connsiteX23" fmla="*/ 1430835 w 3056680"/>
                <a:gd name="connsiteY23" fmla="*/ 2396094 h 2902795"/>
                <a:gd name="connsiteX24" fmla="*/ 1435069 w 3056680"/>
                <a:gd name="connsiteY24" fmla="*/ 2844827 h 2902795"/>
                <a:gd name="connsiteX25" fmla="*/ 1625569 w 3056680"/>
                <a:gd name="connsiteY25" fmla="*/ 2849060 h 2902795"/>
                <a:gd name="connsiteX0" fmla="*/ 1625569 w 3060288"/>
                <a:gd name="connsiteY0" fmla="*/ 2849060 h 2902795"/>
                <a:gd name="connsiteX1" fmla="*/ 1617102 w 3060288"/>
                <a:gd name="connsiteY1" fmla="*/ 2404561 h 2902795"/>
                <a:gd name="connsiteX2" fmla="*/ 2374869 w 3060288"/>
                <a:gd name="connsiteY2" fmla="*/ 2527327 h 2902795"/>
                <a:gd name="connsiteX3" fmla="*/ 2218235 w 3060288"/>
                <a:gd name="connsiteY3" fmla="*/ 2269094 h 2902795"/>
                <a:gd name="connsiteX4" fmla="*/ 3031035 w 3060288"/>
                <a:gd name="connsiteY4" fmla="*/ 1625627 h 2902795"/>
                <a:gd name="connsiteX5" fmla="*/ 2891336 w 3060288"/>
                <a:gd name="connsiteY5" fmla="*/ 1553661 h 2902795"/>
                <a:gd name="connsiteX6" fmla="*/ 2997169 w 3060288"/>
                <a:gd name="connsiteY6" fmla="*/ 994861 h 2902795"/>
                <a:gd name="connsiteX7" fmla="*/ 2539969 w 3060288"/>
                <a:gd name="connsiteY7" fmla="*/ 1096460 h 2902795"/>
                <a:gd name="connsiteX8" fmla="*/ 2425669 w 3060288"/>
                <a:gd name="connsiteY8" fmla="*/ 872094 h 2902795"/>
                <a:gd name="connsiteX9" fmla="*/ 2019269 w 3060288"/>
                <a:gd name="connsiteY9" fmla="*/ 1253094 h 2902795"/>
                <a:gd name="connsiteX10" fmla="*/ 2175902 w 3060288"/>
                <a:gd name="connsiteY10" fmla="*/ 338694 h 2902795"/>
                <a:gd name="connsiteX11" fmla="*/ 1841469 w 3060288"/>
                <a:gd name="connsiteY11" fmla="*/ 567294 h 2902795"/>
                <a:gd name="connsiteX12" fmla="*/ 1540902 w 3060288"/>
                <a:gd name="connsiteY12" fmla="*/ 27 h 2902795"/>
                <a:gd name="connsiteX13" fmla="*/ 1244569 w 3060288"/>
                <a:gd name="connsiteY13" fmla="*/ 541894 h 2902795"/>
                <a:gd name="connsiteX14" fmla="*/ 956702 w 3060288"/>
                <a:gd name="connsiteY14" fmla="*/ 372561 h 2902795"/>
                <a:gd name="connsiteX15" fmla="*/ 1079468 w 3060288"/>
                <a:gd name="connsiteY15" fmla="*/ 1257328 h 2902795"/>
                <a:gd name="connsiteX16" fmla="*/ 660369 w 3060288"/>
                <a:gd name="connsiteY16" fmla="*/ 855161 h 2902795"/>
                <a:gd name="connsiteX17" fmla="*/ 533368 w 3060288"/>
                <a:gd name="connsiteY17" fmla="*/ 1083761 h 2902795"/>
                <a:gd name="connsiteX18" fmla="*/ 110035 w 3060288"/>
                <a:gd name="connsiteY18" fmla="*/ 1007561 h 2902795"/>
                <a:gd name="connsiteX19" fmla="*/ 215869 w 3060288"/>
                <a:gd name="connsiteY19" fmla="*/ 1452061 h 2902795"/>
                <a:gd name="connsiteX20" fmla="*/ 21135 w 3060288"/>
                <a:gd name="connsiteY20" fmla="*/ 1600227 h 2902795"/>
                <a:gd name="connsiteX21" fmla="*/ 808535 w 3060288"/>
                <a:gd name="connsiteY21" fmla="*/ 2269094 h 2902795"/>
                <a:gd name="connsiteX22" fmla="*/ 719635 w 3060288"/>
                <a:gd name="connsiteY22" fmla="*/ 2506161 h 2902795"/>
                <a:gd name="connsiteX23" fmla="*/ 1430835 w 3060288"/>
                <a:gd name="connsiteY23" fmla="*/ 2396094 h 2902795"/>
                <a:gd name="connsiteX24" fmla="*/ 1435069 w 3060288"/>
                <a:gd name="connsiteY24" fmla="*/ 2844827 h 2902795"/>
                <a:gd name="connsiteX25" fmla="*/ 1625569 w 3060288"/>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2019269 w 3057707"/>
                <a:gd name="connsiteY9" fmla="*/ 1253094 h 2902795"/>
                <a:gd name="connsiteX10" fmla="*/ 2175902 w 3057707"/>
                <a:gd name="connsiteY10" fmla="*/ 338694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56702 w 3057707"/>
                <a:gd name="connsiteY14" fmla="*/ 372561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1976936 w 3057707"/>
                <a:gd name="connsiteY9" fmla="*/ 1257327 h 2902795"/>
                <a:gd name="connsiteX10" fmla="*/ 2175902 w 3057707"/>
                <a:gd name="connsiteY10" fmla="*/ 338694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56702 w 3057707"/>
                <a:gd name="connsiteY14" fmla="*/ 372561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1976936 w 3057707"/>
                <a:gd name="connsiteY9" fmla="*/ 1257327 h 2902795"/>
                <a:gd name="connsiteX10" fmla="*/ 2175902 w 3057707"/>
                <a:gd name="connsiteY10" fmla="*/ 338694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22836 w 3057707"/>
                <a:gd name="connsiteY14" fmla="*/ 389494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 name="connsiteX0" fmla="*/ 1625569 w 3057707"/>
                <a:gd name="connsiteY0" fmla="*/ 2849060 h 2902795"/>
                <a:gd name="connsiteX1" fmla="*/ 1617102 w 3057707"/>
                <a:gd name="connsiteY1" fmla="*/ 2404561 h 2902795"/>
                <a:gd name="connsiteX2" fmla="*/ 2374869 w 3057707"/>
                <a:gd name="connsiteY2" fmla="*/ 2527327 h 2902795"/>
                <a:gd name="connsiteX3" fmla="*/ 2260568 w 3057707"/>
                <a:gd name="connsiteY3" fmla="*/ 2264861 h 2902795"/>
                <a:gd name="connsiteX4" fmla="*/ 3031035 w 3057707"/>
                <a:gd name="connsiteY4" fmla="*/ 1625627 h 2902795"/>
                <a:gd name="connsiteX5" fmla="*/ 2891336 w 3057707"/>
                <a:gd name="connsiteY5" fmla="*/ 1553661 h 2902795"/>
                <a:gd name="connsiteX6" fmla="*/ 2997169 w 3057707"/>
                <a:gd name="connsiteY6" fmla="*/ 994861 h 2902795"/>
                <a:gd name="connsiteX7" fmla="*/ 2539969 w 3057707"/>
                <a:gd name="connsiteY7" fmla="*/ 1096460 h 2902795"/>
                <a:gd name="connsiteX8" fmla="*/ 2425669 w 3057707"/>
                <a:gd name="connsiteY8" fmla="*/ 872094 h 2902795"/>
                <a:gd name="connsiteX9" fmla="*/ 1976936 w 3057707"/>
                <a:gd name="connsiteY9" fmla="*/ 1257327 h 2902795"/>
                <a:gd name="connsiteX10" fmla="*/ 2163202 w 3057707"/>
                <a:gd name="connsiteY10" fmla="*/ 368327 h 2902795"/>
                <a:gd name="connsiteX11" fmla="*/ 1841469 w 3057707"/>
                <a:gd name="connsiteY11" fmla="*/ 567294 h 2902795"/>
                <a:gd name="connsiteX12" fmla="*/ 1540902 w 3057707"/>
                <a:gd name="connsiteY12" fmla="*/ 27 h 2902795"/>
                <a:gd name="connsiteX13" fmla="*/ 1244569 w 3057707"/>
                <a:gd name="connsiteY13" fmla="*/ 541894 h 2902795"/>
                <a:gd name="connsiteX14" fmla="*/ 922836 w 3057707"/>
                <a:gd name="connsiteY14" fmla="*/ 389494 h 2902795"/>
                <a:gd name="connsiteX15" fmla="*/ 1079468 w 3057707"/>
                <a:gd name="connsiteY15" fmla="*/ 1257328 h 2902795"/>
                <a:gd name="connsiteX16" fmla="*/ 660369 w 3057707"/>
                <a:gd name="connsiteY16" fmla="*/ 855161 h 2902795"/>
                <a:gd name="connsiteX17" fmla="*/ 533368 w 3057707"/>
                <a:gd name="connsiteY17" fmla="*/ 1083761 h 2902795"/>
                <a:gd name="connsiteX18" fmla="*/ 110035 w 3057707"/>
                <a:gd name="connsiteY18" fmla="*/ 1007561 h 2902795"/>
                <a:gd name="connsiteX19" fmla="*/ 215869 w 3057707"/>
                <a:gd name="connsiteY19" fmla="*/ 1452061 h 2902795"/>
                <a:gd name="connsiteX20" fmla="*/ 21135 w 3057707"/>
                <a:gd name="connsiteY20" fmla="*/ 1600227 h 2902795"/>
                <a:gd name="connsiteX21" fmla="*/ 808535 w 3057707"/>
                <a:gd name="connsiteY21" fmla="*/ 2269094 h 2902795"/>
                <a:gd name="connsiteX22" fmla="*/ 719635 w 3057707"/>
                <a:gd name="connsiteY22" fmla="*/ 2506161 h 2902795"/>
                <a:gd name="connsiteX23" fmla="*/ 1430835 w 3057707"/>
                <a:gd name="connsiteY23" fmla="*/ 2396094 h 2902795"/>
                <a:gd name="connsiteX24" fmla="*/ 1435069 w 3057707"/>
                <a:gd name="connsiteY24" fmla="*/ 2844827 h 2902795"/>
                <a:gd name="connsiteX25" fmla="*/ 1625569 w 3057707"/>
                <a:gd name="connsiteY25" fmla="*/ 2849060 h 290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57707" h="2902795">
                  <a:moveTo>
                    <a:pt x="1625569" y="2849060"/>
                  </a:moveTo>
                  <a:cubicBezTo>
                    <a:pt x="1655908" y="2775682"/>
                    <a:pt x="1492219" y="2458183"/>
                    <a:pt x="1617102" y="2404561"/>
                  </a:cubicBezTo>
                  <a:cubicBezTo>
                    <a:pt x="1741985" y="2350939"/>
                    <a:pt x="2267625" y="2550610"/>
                    <a:pt x="2374869" y="2527327"/>
                  </a:cubicBezTo>
                  <a:cubicBezTo>
                    <a:pt x="2482113" y="2504044"/>
                    <a:pt x="2151207" y="2415144"/>
                    <a:pt x="2260568" y="2264861"/>
                  </a:cubicBezTo>
                  <a:cubicBezTo>
                    <a:pt x="2369929" y="2114578"/>
                    <a:pt x="2925907" y="1744160"/>
                    <a:pt x="3031035" y="1625627"/>
                  </a:cubicBezTo>
                  <a:cubicBezTo>
                    <a:pt x="3136163" y="1507094"/>
                    <a:pt x="2896980" y="1658789"/>
                    <a:pt x="2891336" y="1553661"/>
                  </a:cubicBezTo>
                  <a:cubicBezTo>
                    <a:pt x="2885692" y="1448533"/>
                    <a:pt x="3055730" y="1071061"/>
                    <a:pt x="2997169" y="994861"/>
                  </a:cubicBezTo>
                  <a:cubicBezTo>
                    <a:pt x="2938608" y="918661"/>
                    <a:pt x="2635219" y="1116921"/>
                    <a:pt x="2539969" y="1096460"/>
                  </a:cubicBezTo>
                  <a:cubicBezTo>
                    <a:pt x="2444719" y="1075999"/>
                    <a:pt x="2519508" y="845283"/>
                    <a:pt x="2425669" y="872094"/>
                  </a:cubicBezTo>
                  <a:cubicBezTo>
                    <a:pt x="2331830" y="898905"/>
                    <a:pt x="2020681" y="1341288"/>
                    <a:pt x="1976936" y="1257327"/>
                  </a:cubicBezTo>
                  <a:cubicBezTo>
                    <a:pt x="1933191" y="1173366"/>
                    <a:pt x="2185780" y="483332"/>
                    <a:pt x="2163202" y="368327"/>
                  </a:cubicBezTo>
                  <a:cubicBezTo>
                    <a:pt x="2140624" y="253322"/>
                    <a:pt x="1945186" y="628677"/>
                    <a:pt x="1841469" y="567294"/>
                  </a:cubicBezTo>
                  <a:cubicBezTo>
                    <a:pt x="1737752" y="505911"/>
                    <a:pt x="1640385" y="4260"/>
                    <a:pt x="1540902" y="27"/>
                  </a:cubicBezTo>
                  <a:cubicBezTo>
                    <a:pt x="1441419" y="-4206"/>
                    <a:pt x="1347580" y="476983"/>
                    <a:pt x="1244569" y="541894"/>
                  </a:cubicBezTo>
                  <a:cubicBezTo>
                    <a:pt x="1141558" y="606805"/>
                    <a:pt x="950353" y="270255"/>
                    <a:pt x="922836" y="389494"/>
                  </a:cubicBezTo>
                  <a:cubicBezTo>
                    <a:pt x="895319" y="508733"/>
                    <a:pt x="1123212" y="1179717"/>
                    <a:pt x="1079468" y="1257328"/>
                  </a:cubicBezTo>
                  <a:cubicBezTo>
                    <a:pt x="1035724" y="1334939"/>
                    <a:pt x="751386" y="884089"/>
                    <a:pt x="660369" y="855161"/>
                  </a:cubicBezTo>
                  <a:cubicBezTo>
                    <a:pt x="569352" y="826233"/>
                    <a:pt x="625090" y="1058361"/>
                    <a:pt x="533368" y="1083761"/>
                  </a:cubicBezTo>
                  <a:cubicBezTo>
                    <a:pt x="441646" y="1109161"/>
                    <a:pt x="162951" y="946178"/>
                    <a:pt x="110035" y="1007561"/>
                  </a:cubicBezTo>
                  <a:cubicBezTo>
                    <a:pt x="57119" y="1068944"/>
                    <a:pt x="230686" y="1353283"/>
                    <a:pt x="215869" y="1452061"/>
                  </a:cubicBezTo>
                  <a:cubicBezTo>
                    <a:pt x="201052" y="1550839"/>
                    <a:pt x="-77643" y="1464055"/>
                    <a:pt x="21135" y="1600227"/>
                  </a:cubicBezTo>
                  <a:cubicBezTo>
                    <a:pt x="119913" y="1736399"/>
                    <a:pt x="692118" y="2118105"/>
                    <a:pt x="808535" y="2269094"/>
                  </a:cubicBezTo>
                  <a:cubicBezTo>
                    <a:pt x="924952" y="2420083"/>
                    <a:pt x="615918" y="2484994"/>
                    <a:pt x="719635" y="2506161"/>
                  </a:cubicBezTo>
                  <a:cubicBezTo>
                    <a:pt x="823352" y="2527328"/>
                    <a:pt x="1311596" y="2348822"/>
                    <a:pt x="1430835" y="2396094"/>
                  </a:cubicBezTo>
                  <a:cubicBezTo>
                    <a:pt x="1550074" y="2443366"/>
                    <a:pt x="1402613" y="2769333"/>
                    <a:pt x="1435069" y="2844827"/>
                  </a:cubicBezTo>
                  <a:cubicBezTo>
                    <a:pt x="1467525" y="2920321"/>
                    <a:pt x="1595230" y="2922438"/>
                    <a:pt x="1625569" y="2849060"/>
                  </a:cubicBezTo>
                  <a:close/>
                </a:path>
              </a:pathLst>
            </a:cu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27" name="Forme libre 26"/>
            <p:cNvSpPr/>
            <p:nvPr/>
          </p:nvSpPr>
          <p:spPr>
            <a:xfrm>
              <a:off x="2030129" y="1923841"/>
              <a:ext cx="4954003" cy="3013252"/>
            </a:xfrm>
            <a:custGeom>
              <a:avLst/>
              <a:gdLst>
                <a:gd name="connsiteX0" fmla="*/ 124759 w 4954347"/>
                <a:gd name="connsiteY0" fmla="*/ 9786 h 3013093"/>
                <a:gd name="connsiteX1" fmla="*/ 77722 w 4954347"/>
                <a:gd name="connsiteY1" fmla="*/ 668304 h 3013093"/>
                <a:gd name="connsiteX2" fmla="*/ 632759 w 4954347"/>
                <a:gd name="connsiteY2" fmla="*/ 912897 h 3013093"/>
                <a:gd name="connsiteX3" fmla="*/ 124759 w 4954347"/>
                <a:gd name="connsiteY3" fmla="*/ 837638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436166 w 4954347"/>
                <a:gd name="connsiteY12" fmla="*/ 2305193 h 3013093"/>
                <a:gd name="connsiteX13" fmla="*/ 3191573 w 4954347"/>
                <a:gd name="connsiteY13" fmla="*/ 1816008 h 3013093"/>
                <a:gd name="connsiteX14" fmla="*/ 3699573 w 4954347"/>
                <a:gd name="connsiteY14" fmla="*/ 2314600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24759 w 4954347"/>
                <a:gd name="connsiteY3" fmla="*/ 837638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436166 w 4954347"/>
                <a:gd name="connsiteY12" fmla="*/ 2305193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24759 w 4954347"/>
                <a:gd name="connsiteY3" fmla="*/ 837638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338314 w 4954347"/>
                <a:gd name="connsiteY9" fmla="*/ 2389860 h 3013093"/>
                <a:gd name="connsiteX10" fmla="*/ 1940388 w 4954347"/>
                <a:gd name="connsiteY10" fmla="*/ 2803786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40388 w 4954347"/>
                <a:gd name="connsiteY10" fmla="*/ 2803786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91648 w 4954347"/>
                <a:gd name="connsiteY4" fmla="*/ 1721934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11523 w 4954347"/>
                <a:gd name="connsiteY10" fmla="*/ 2861518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53623 w 4954347"/>
                <a:gd name="connsiteY3" fmla="*/ 972344 h 3013093"/>
                <a:gd name="connsiteX4" fmla="*/ 443541 w 4954347"/>
                <a:gd name="connsiteY4" fmla="*/ 1798909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11523 w 4954347"/>
                <a:gd name="connsiteY10" fmla="*/ 2861518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347"/>
                <a:gd name="connsiteY0" fmla="*/ 9786 h 3013093"/>
                <a:gd name="connsiteX1" fmla="*/ 77722 w 4954347"/>
                <a:gd name="connsiteY1" fmla="*/ 668304 h 3013093"/>
                <a:gd name="connsiteX2" fmla="*/ 632759 w 4954347"/>
                <a:gd name="connsiteY2" fmla="*/ 912897 h 3013093"/>
                <a:gd name="connsiteX3" fmla="*/ 182488 w 4954347"/>
                <a:gd name="connsiteY3" fmla="*/ 1116672 h 3013093"/>
                <a:gd name="connsiteX4" fmla="*/ 443541 w 4954347"/>
                <a:gd name="connsiteY4" fmla="*/ 1798909 h 3013093"/>
                <a:gd name="connsiteX5" fmla="*/ 1159573 w 4954347"/>
                <a:gd name="connsiteY5" fmla="*/ 2408675 h 3013093"/>
                <a:gd name="connsiteX6" fmla="*/ 1676981 w 4954347"/>
                <a:gd name="connsiteY6" fmla="*/ 1853638 h 3013093"/>
                <a:gd name="connsiteX7" fmla="*/ 1470018 w 4954347"/>
                <a:gd name="connsiteY7" fmla="*/ 2239341 h 3013093"/>
                <a:gd name="connsiteX8" fmla="*/ 1780462 w 4954347"/>
                <a:gd name="connsiteY8" fmla="*/ 2135860 h 3013093"/>
                <a:gd name="connsiteX9" fmla="*/ 1434529 w 4954347"/>
                <a:gd name="connsiteY9" fmla="*/ 2486079 h 3013093"/>
                <a:gd name="connsiteX10" fmla="*/ 1911523 w 4954347"/>
                <a:gd name="connsiteY10" fmla="*/ 2861518 h 3013093"/>
                <a:gd name="connsiteX11" fmla="*/ 2881129 w 4954347"/>
                <a:gd name="connsiteY11" fmla="*/ 2897860 h 3013093"/>
                <a:gd name="connsiteX12" fmla="*/ 3522759 w 4954347"/>
                <a:gd name="connsiteY12" fmla="*/ 2574605 h 3013093"/>
                <a:gd name="connsiteX13" fmla="*/ 3191573 w 4954347"/>
                <a:gd name="connsiteY13" fmla="*/ 1816008 h 3013093"/>
                <a:gd name="connsiteX14" fmla="*/ 4065189 w 4954347"/>
                <a:gd name="connsiteY14" fmla="*/ 2372332 h 3013093"/>
                <a:gd name="connsiteX15" fmla="*/ 4772018 w 4954347"/>
                <a:gd name="connsiteY15" fmla="*/ 1308008 h 3013093"/>
                <a:gd name="connsiteX16" fmla="*/ 4376907 w 4954347"/>
                <a:gd name="connsiteY16" fmla="*/ 922304 h 3013093"/>
                <a:gd name="connsiteX17" fmla="*/ 4762611 w 4954347"/>
                <a:gd name="connsiteY17" fmla="*/ 828230 h 3013093"/>
                <a:gd name="connsiteX18" fmla="*/ 4856685 w 4954347"/>
                <a:gd name="connsiteY18" fmla="*/ 378 h 3013093"/>
                <a:gd name="connsiteX19" fmla="*/ 4950759 w 4954347"/>
                <a:gd name="connsiteY19" fmla="*/ 734156 h 3013093"/>
                <a:gd name="connsiteX20" fmla="*/ 4724981 w 4954347"/>
                <a:gd name="connsiteY20" fmla="*/ 1646675 h 3013093"/>
                <a:gd name="connsiteX21" fmla="*/ 4132314 w 4954347"/>
                <a:gd name="connsiteY21" fmla="*/ 2493341 h 3013093"/>
                <a:gd name="connsiteX22" fmla="*/ 2937573 w 4954347"/>
                <a:gd name="connsiteY22" fmla="*/ 2973119 h 3013093"/>
                <a:gd name="connsiteX23" fmla="*/ 1808685 w 4954347"/>
                <a:gd name="connsiteY23" fmla="*/ 2926082 h 3013093"/>
                <a:gd name="connsiteX24" fmla="*/ 914981 w 4954347"/>
                <a:gd name="connsiteY24" fmla="*/ 2446304 h 3013093"/>
                <a:gd name="connsiteX25" fmla="*/ 256462 w 4954347"/>
                <a:gd name="connsiteY25" fmla="*/ 1627860 h 3013093"/>
                <a:gd name="connsiteX26" fmla="*/ 2462 w 4954347"/>
                <a:gd name="connsiteY26" fmla="*/ 743563 h 3013093"/>
                <a:gd name="connsiteX27" fmla="*/ 124759 w 4954347"/>
                <a:gd name="connsiteY27" fmla="*/ 9786 h 3013093"/>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59573 w 4954003"/>
                <a:gd name="connsiteY5" fmla="*/ 2408298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434529 w 4954003"/>
                <a:gd name="connsiteY9" fmla="*/ 2485702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59573 w 4954003"/>
                <a:gd name="connsiteY5" fmla="*/ 2408298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549987 w 4954003"/>
                <a:gd name="connsiteY9" fmla="*/ 2572299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59573 w 4954003"/>
                <a:gd name="connsiteY5" fmla="*/ 2408298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396043 w 4954003"/>
                <a:gd name="connsiteY9" fmla="*/ 2476080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2716"/>
                <a:gd name="connsiteX1" fmla="*/ 77722 w 4954003"/>
                <a:gd name="connsiteY1" fmla="*/ 667927 h 3012716"/>
                <a:gd name="connsiteX2" fmla="*/ 632759 w 4954003"/>
                <a:gd name="connsiteY2" fmla="*/ 912520 h 3012716"/>
                <a:gd name="connsiteX3" fmla="*/ 182488 w 4954003"/>
                <a:gd name="connsiteY3" fmla="*/ 1116295 h 3012716"/>
                <a:gd name="connsiteX4" fmla="*/ 443541 w 4954003"/>
                <a:gd name="connsiteY4" fmla="*/ 1798532 h 3012716"/>
                <a:gd name="connsiteX5" fmla="*/ 1140330 w 4954003"/>
                <a:gd name="connsiteY5" fmla="*/ 2360189 h 3012716"/>
                <a:gd name="connsiteX6" fmla="*/ 1676981 w 4954003"/>
                <a:gd name="connsiteY6" fmla="*/ 1853261 h 3012716"/>
                <a:gd name="connsiteX7" fmla="*/ 1470018 w 4954003"/>
                <a:gd name="connsiteY7" fmla="*/ 2238964 h 3012716"/>
                <a:gd name="connsiteX8" fmla="*/ 1780462 w 4954003"/>
                <a:gd name="connsiteY8" fmla="*/ 2135483 h 3012716"/>
                <a:gd name="connsiteX9" fmla="*/ 1396043 w 4954003"/>
                <a:gd name="connsiteY9" fmla="*/ 2476080 h 3012716"/>
                <a:gd name="connsiteX10" fmla="*/ 1911523 w 4954003"/>
                <a:gd name="connsiteY10" fmla="*/ 2861141 h 3012716"/>
                <a:gd name="connsiteX11" fmla="*/ 2881129 w 4954003"/>
                <a:gd name="connsiteY11" fmla="*/ 2897483 h 3012716"/>
                <a:gd name="connsiteX12" fmla="*/ 3522759 w 4954003"/>
                <a:gd name="connsiteY12" fmla="*/ 2574228 h 3012716"/>
                <a:gd name="connsiteX13" fmla="*/ 3191573 w 4954003"/>
                <a:gd name="connsiteY13" fmla="*/ 1815631 h 3012716"/>
                <a:gd name="connsiteX14" fmla="*/ 4065189 w 4954003"/>
                <a:gd name="connsiteY14" fmla="*/ 2371955 h 3012716"/>
                <a:gd name="connsiteX15" fmla="*/ 4772018 w 4954003"/>
                <a:gd name="connsiteY15" fmla="*/ 1307631 h 3012716"/>
                <a:gd name="connsiteX16" fmla="*/ 4376907 w 4954003"/>
                <a:gd name="connsiteY16" fmla="*/ 921927 h 3012716"/>
                <a:gd name="connsiteX17" fmla="*/ 4829962 w 4954003"/>
                <a:gd name="connsiteY17" fmla="*/ 731634 h 3012716"/>
                <a:gd name="connsiteX18" fmla="*/ 4856685 w 4954003"/>
                <a:gd name="connsiteY18" fmla="*/ 1 h 3012716"/>
                <a:gd name="connsiteX19" fmla="*/ 4950759 w 4954003"/>
                <a:gd name="connsiteY19" fmla="*/ 733779 h 3012716"/>
                <a:gd name="connsiteX20" fmla="*/ 4724981 w 4954003"/>
                <a:gd name="connsiteY20" fmla="*/ 1646298 h 3012716"/>
                <a:gd name="connsiteX21" fmla="*/ 4132314 w 4954003"/>
                <a:gd name="connsiteY21" fmla="*/ 2492964 h 3012716"/>
                <a:gd name="connsiteX22" fmla="*/ 2937573 w 4954003"/>
                <a:gd name="connsiteY22" fmla="*/ 2972742 h 3012716"/>
                <a:gd name="connsiteX23" fmla="*/ 1808685 w 4954003"/>
                <a:gd name="connsiteY23" fmla="*/ 2925705 h 3012716"/>
                <a:gd name="connsiteX24" fmla="*/ 914981 w 4954003"/>
                <a:gd name="connsiteY24" fmla="*/ 2445927 h 3012716"/>
                <a:gd name="connsiteX25" fmla="*/ 256462 w 4954003"/>
                <a:gd name="connsiteY25" fmla="*/ 1627483 h 3012716"/>
                <a:gd name="connsiteX26" fmla="*/ 2462 w 4954003"/>
                <a:gd name="connsiteY26" fmla="*/ 743186 h 3012716"/>
                <a:gd name="connsiteX27" fmla="*/ 124759 w 4954003"/>
                <a:gd name="connsiteY27" fmla="*/ 9409 h 3012716"/>
                <a:gd name="connsiteX0" fmla="*/ 124759 w 4954003"/>
                <a:gd name="connsiteY0" fmla="*/ 9409 h 3015527"/>
                <a:gd name="connsiteX1" fmla="*/ 77722 w 4954003"/>
                <a:gd name="connsiteY1" fmla="*/ 667927 h 3015527"/>
                <a:gd name="connsiteX2" fmla="*/ 632759 w 4954003"/>
                <a:gd name="connsiteY2" fmla="*/ 912520 h 3015527"/>
                <a:gd name="connsiteX3" fmla="*/ 182488 w 4954003"/>
                <a:gd name="connsiteY3" fmla="*/ 1116295 h 3015527"/>
                <a:gd name="connsiteX4" fmla="*/ 443541 w 4954003"/>
                <a:gd name="connsiteY4" fmla="*/ 1798532 h 3015527"/>
                <a:gd name="connsiteX5" fmla="*/ 1140330 w 4954003"/>
                <a:gd name="connsiteY5" fmla="*/ 2360189 h 3015527"/>
                <a:gd name="connsiteX6" fmla="*/ 1676981 w 4954003"/>
                <a:gd name="connsiteY6" fmla="*/ 1853261 h 3015527"/>
                <a:gd name="connsiteX7" fmla="*/ 1470018 w 4954003"/>
                <a:gd name="connsiteY7" fmla="*/ 2238964 h 3015527"/>
                <a:gd name="connsiteX8" fmla="*/ 1780462 w 4954003"/>
                <a:gd name="connsiteY8" fmla="*/ 2135483 h 3015527"/>
                <a:gd name="connsiteX9" fmla="*/ 1396043 w 4954003"/>
                <a:gd name="connsiteY9" fmla="*/ 2476080 h 3015527"/>
                <a:gd name="connsiteX10" fmla="*/ 1911523 w 4954003"/>
                <a:gd name="connsiteY10" fmla="*/ 2861141 h 3015527"/>
                <a:gd name="connsiteX11" fmla="*/ 2881129 w 4954003"/>
                <a:gd name="connsiteY11" fmla="*/ 2897483 h 3015527"/>
                <a:gd name="connsiteX12" fmla="*/ 3522759 w 4954003"/>
                <a:gd name="connsiteY12" fmla="*/ 2574228 h 3015527"/>
                <a:gd name="connsiteX13" fmla="*/ 3191573 w 4954003"/>
                <a:gd name="connsiteY13" fmla="*/ 1815631 h 3015527"/>
                <a:gd name="connsiteX14" fmla="*/ 4065189 w 4954003"/>
                <a:gd name="connsiteY14" fmla="*/ 2371955 h 3015527"/>
                <a:gd name="connsiteX15" fmla="*/ 4772018 w 4954003"/>
                <a:gd name="connsiteY15" fmla="*/ 1307631 h 3015527"/>
                <a:gd name="connsiteX16" fmla="*/ 4376907 w 4954003"/>
                <a:gd name="connsiteY16" fmla="*/ 921927 h 3015527"/>
                <a:gd name="connsiteX17" fmla="*/ 4829962 w 4954003"/>
                <a:gd name="connsiteY17" fmla="*/ 731634 h 3015527"/>
                <a:gd name="connsiteX18" fmla="*/ 4856685 w 4954003"/>
                <a:gd name="connsiteY18" fmla="*/ 1 h 3015527"/>
                <a:gd name="connsiteX19" fmla="*/ 4950759 w 4954003"/>
                <a:gd name="connsiteY19" fmla="*/ 733779 h 3015527"/>
                <a:gd name="connsiteX20" fmla="*/ 4724981 w 4954003"/>
                <a:gd name="connsiteY20" fmla="*/ 1646298 h 3015527"/>
                <a:gd name="connsiteX21" fmla="*/ 4103449 w 4954003"/>
                <a:gd name="connsiteY21" fmla="*/ 2454477 h 3015527"/>
                <a:gd name="connsiteX22" fmla="*/ 2937573 w 4954003"/>
                <a:gd name="connsiteY22" fmla="*/ 2972742 h 3015527"/>
                <a:gd name="connsiteX23" fmla="*/ 1808685 w 4954003"/>
                <a:gd name="connsiteY23" fmla="*/ 2925705 h 3015527"/>
                <a:gd name="connsiteX24" fmla="*/ 914981 w 4954003"/>
                <a:gd name="connsiteY24" fmla="*/ 2445927 h 3015527"/>
                <a:gd name="connsiteX25" fmla="*/ 256462 w 4954003"/>
                <a:gd name="connsiteY25" fmla="*/ 1627483 h 3015527"/>
                <a:gd name="connsiteX26" fmla="*/ 2462 w 4954003"/>
                <a:gd name="connsiteY26" fmla="*/ 743186 h 3015527"/>
                <a:gd name="connsiteX27" fmla="*/ 124759 w 4954003"/>
                <a:gd name="connsiteY27" fmla="*/ 9409 h 3015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4003" h="3015527">
                  <a:moveTo>
                    <a:pt x="124759" y="9409"/>
                  </a:moveTo>
                  <a:cubicBezTo>
                    <a:pt x="137302" y="-3134"/>
                    <a:pt x="-6945" y="517409"/>
                    <a:pt x="77722" y="667927"/>
                  </a:cubicBezTo>
                  <a:cubicBezTo>
                    <a:pt x="162389" y="818445"/>
                    <a:pt x="615298" y="837792"/>
                    <a:pt x="632759" y="912520"/>
                  </a:cubicBezTo>
                  <a:cubicBezTo>
                    <a:pt x="650220" y="987248"/>
                    <a:pt x="214024" y="968626"/>
                    <a:pt x="182488" y="1116295"/>
                  </a:cubicBezTo>
                  <a:cubicBezTo>
                    <a:pt x="150952" y="1263964"/>
                    <a:pt x="283901" y="1591216"/>
                    <a:pt x="443541" y="1798532"/>
                  </a:cubicBezTo>
                  <a:cubicBezTo>
                    <a:pt x="603181" y="2005848"/>
                    <a:pt x="934757" y="2351068"/>
                    <a:pt x="1140330" y="2360189"/>
                  </a:cubicBezTo>
                  <a:cubicBezTo>
                    <a:pt x="1345903" y="2369310"/>
                    <a:pt x="1622033" y="1873465"/>
                    <a:pt x="1676981" y="1853261"/>
                  </a:cubicBezTo>
                  <a:cubicBezTo>
                    <a:pt x="1731929" y="1833057"/>
                    <a:pt x="1452771" y="2191927"/>
                    <a:pt x="1470018" y="2238964"/>
                  </a:cubicBezTo>
                  <a:cubicBezTo>
                    <a:pt x="1487265" y="2286001"/>
                    <a:pt x="1792791" y="2095964"/>
                    <a:pt x="1780462" y="2135483"/>
                  </a:cubicBezTo>
                  <a:cubicBezTo>
                    <a:pt x="1768133" y="2175002"/>
                    <a:pt x="1374200" y="2355137"/>
                    <a:pt x="1396043" y="2476080"/>
                  </a:cubicBezTo>
                  <a:cubicBezTo>
                    <a:pt x="1417886" y="2597023"/>
                    <a:pt x="1664009" y="2790907"/>
                    <a:pt x="1911523" y="2861141"/>
                  </a:cubicBezTo>
                  <a:cubicBezTo>
                    <a:pt x="2159037" y="2931375"/>
                    <a:pt x="2612590" y="2945302"/>
                    <a:pt x="2881129" y="2897483"/>
                  </a:cubicBezTo>
                  <a:cubicBezTo>
                    <a:pt x="3149668" y="2849664"/>
                    <a:pt x="3471018" y="2754537"/>
                    <a:pt x="3522759" y="2574228"/>
                  </a:cubicBezTo>
                  <a:cubicBezTo>
                    <a:pt x="3574500" y="2393919"/>
                    <a:pt x="3101168" y="1849343"/>
                    <a:pt x="3191573" y="1815631"/>
                  </a:cubicBezTo>
                  <a:cubicBezTo>
                    <a:pt x="3281978" y="1781919"/>
                    <a:pt x="3801782" y="2456622"/>
                    <a:pt x="4065189" y="2371955"/>
                  </a:cubicBezTo>
                  <a:cubicBezTo>
                    <a:pt x="4328596" y="2287288"/>
                    <a:pt x="4720065" y="1549302"/>
                    <a:pt x="4772018" y="1307631"/>
                  </a:cubicBezTo>
                  <a:cubicBezTo>
                    <a:pt x="4823971" y="1065960"/>
                    <a:pt x="4367250" y="1017927"/>
                    <a:pt x="4376907" y="921927"/>
                  </a:cubicBezTo>
                  <a:cubicBezTo>
                    <a:pt x="4386564" y="825927"/>
                    <a:pt x="4749999" y="885288"/>
                    <a:pt x="4829962" y="731634"/>
                  </a:cubicBezTo>
                  <a:cubicBezTo>
                    <a:pt x="4909925" y="577980"/>
                    <a:pt x="4836552" y="-356"/>
                    <a:pt x="4856685" y="1"/>
                  </a:cubicBezTo>
                  <a:cubicBezTo>
                    <a:pt x="4876818" y="358"/>
                    <a:pt x="4972710" y="459396"/>
                    <a:pt x="4950759" y="733779"/>
                  </a:cubicBezTo>
                  <a:cubicBezTo>
                    <a:pt x="4928808" y="1008162"/>
                    <a:pt x="4866199" y="1359515"/>
                    <a:pt x="4724981" y="1646298"/>
                  </a:cubicBezTo>
                  <a:cubicBezTo>
                    <a:pt x="4583763" y="1933081"/>
                    <a:pt x="4401350" y="2233403"/>
                    <a:pt x="4103449" y="2454477"/>
                  </a:cubicBezTo>
                  <a:cubicBezTo>
                    <a:pt x="3805548" y="2675551"/>
                    <a:pt x="3320034" y="2894204"/>
                    <a:pt x="2937573" y="2972742"/>
                  </a:cubicBezTo>
                  <a:cubicBezTo>
                    <a:pt x="2555112" y="3051280"/>
                    <a:pt x="2145784" y="3013507"/>
                    <a:pt x="1808685" y="2925705"/>
                  </a:cubicBezTo>
                  <a:cubicBezTo>
                    <a:pt x="1471586" y="2837903"/>
                    <a:pt x="1173685" y="2662297"/>
                    <a:pt x="914981" y="2445927"/>
                  </a:cubicBezTo>
                  <a:cubicBezTo>
                    <a:pt x="656277" y="2229557"/>
                    <a:pt x="408548" y="1911273"/>
                    <a:pt x="256462" y="1627483"/>
                  </a:cubicBezTo>
                  <a:cubicBezTo>
                    <a:pt x="104376" y="1343693"/>
                    <a:pt x="24412" y="1008161"/>
                    <a:pt x="2462" y="743186"/>
                  </a:cubicBezTo>
                  <a:cubicBezTo>
                    <a:pt x="-19488" y="478211"/>
                    <a:pt x="112216" y="21952"/>
                    <a:pt x="124759" y="9409"/>
                  </a:cubicBezTo>
                  <a:close/>
                </a:path>
              </a:pathLst>
            </a:cu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28" name="Forme libre 27"/>
            <p:cNvSpPr/>
            <p:nvPr/>
          </p:nvSpPr>
          <p:spPr>
            <a:xfrm>
              <a:off x="4315751" y="1739356"/>
              <a:ext cx="2148920" cy="1962712"/>
            </a:xfrm>
            <a:custGeom>
              <a:avLst/>
              <a:gdLst>
                <a:gd name="connsiteX0" fmla="*/ 1589976 w 2187124"/>
                <a:gd name="connsiteY0" fmla="*/ 96711 h 1962402"/>
                <a:gd name="connsiteX1" fmla="*/ 1157235 w 2187124"/>
                <a:gd name="connsiteY1" fmla="*/ 670562 h 1962402"/>
                <a:gd name="connsiteX2" fmla="*/ 1044346 w 2187124"/>
                <a:gd name="connsiteY2" fmla="*/ 219007 h 1962402"/>
                <a:gd name="connsiteX3" fmla="*/ 1053754 w 2187124"/>
                <a:gd name="connsiteY3" fmla="*/ 661155 h 1962402"/>
                <a:gd name="connsiteX4" fmla="*/ 630420 w 2187124"/>
                <a:gd name="connsiteY4" fmla="*/ 708192 h 1962402"/>
                <a:gd name="connsiteX5" fmla="*/ 169457 w 2187124"/>
                <a:gd name="connsiteY5" fmla="*/ 435377 h 1962402"/>
                <a:gd name="connsiteX6" fmla="*/ 385828 w 2187124"/>
                <a:gd name="connsiteY6" fmla="*/ 623525 h 1962402"/>
                <a:gd name="connsiteX7" fmla="*/ 124 w 2187124"/>
                <a:gd name="connsiteY7" fmla="*/ 642340 h 1962402"/>
                <a:gd name="connsiteX8" fmla="*/ 432865 w 2187124"/>
                <a:gd name="connsiteY8" fmla="*/ 670562 h 1962402"/>
                <a:gd name="connsiteX9" fmla="*/ 28346 w 2187124"/>
                <a:gd name="connsiteY9" fmla="*/ 999822 h 1962402"/>
                <a:gd name="connsiteX10" fmla="*/ 508124 w 2187124"/>
                <a:gd name="connsiteY10" fmla="*/ 698785 h 1962402"/>
                <a:gd name="connsiteX11" fmla="*/ 931457 w 2187124"/>
                <a:gd name="connsiteY11" fmla="*/ 858711 h 1962402"/>
                <a:gd name="connsiteX12" fmla="*/ 762124 w 2187124"/>
                <a:gd name="connsiteY12" fmla="*/ 1630118 h 1962402"/>
                <a:gd name="connsiteX13" fmla="*/ 573976 w 2187124"/>
                <a:gd name="connsiteY13" fmla="*/ 1799451 h 1962402"/>
                <a:gd name="connsiteX14" fmla="*/ 809161 w 2187124"/>
                <a:gd name="connsiteY14" fmla="*/ 1695970 h 1962402"/>
                <a:gd name="connsiteX15" fmla="*/ 931457 w 2187124"/>
                <a:gd name="connsiteY15" fmla="*/ 1959377 h 1962402"/>
                <a:gd name="connsiteX16" fmla="*/ 875013 w 2187124"/>
                <a:gd name="connsiteY16" fmla="*/ 1489007 h 1962402"/>
                <a:gd name="connsiteX17" fmla="*/ 997309 w 2187124"/>
                <a:gd name="connsiteY17" fmla="*/ 1056266 h 1962402"/>
                <a:gd name="connsiteX18" fmla="*/ 2022717 w 2187124"/>
                <a:gd name="connsiteY18" fmla="*/ 1122118 h 1962402"/>
                <a:gd name="connsiteX19" fmla="*/ 2107383 w 2187124"/>
                <a:gd name="connsiteY19" fmla="*/ 1075081 h 1962402"/>
                <a:gd name="connsiteX20" fmla="*/ 1241902 w 2187124"/>
                <a:gd name="connsiteY20" fmla="*/ 952785 h 1962402"/>
                <a:gd name="connsiteX21" fmla="*/ 2173235 w 2187124"/>
                <a:gd name="connsiteY21" fmla="*/ 2637 h 1962402"/>
                <a:gd name="connsiteX22" fmla="*/ 1326569 w 2187124"/>
                <a:gd name="connsiteY22" fmla="*/ 651748 h 1962402"/>
                <a:gd name="connsiteX23" fmla="*/ 1589976 w 2187124"/>
                <a:gd name="connsiteY23" fmla="*/ 96711 h 1962402"/>
                <a:gd name="connsiteX0" fmla="*/ 1589976 w 2187124"/>
                <a:gd name="connsiteY0" fmla="*/ 96711 h 1962402"/>
                <a:gd name="connsiteX1" fmla="*/ 1157235 w 2187124"/>
                <a:gd name="connsiteY1" fmla="*/ 670562 h 1962402"/>
                <a:gd name="connsiteX2" fmla="*/ 1053754 w 2187124"/>
                <a:gd name="connsiteY2" fmla="*/ 661155 h 1962402"/>
                <a:gd name="connsiteX3" fmla="*/ 630420 w 2187124"/>
                <a:gd name="connsiteY3" fmla="*/ 708192 h 1962402"/>
                <a:gd name="connsiteX4" fmla="*/ 169457 w 2187124"/>
                <a:gd name="connsiteY4" fmla="*/ 435377 h 1962402"/>
                <a:gd name="connsiteX5" fmla="*/ 385828 w 2187124"/>
                <a:gd name="connsiteY5" fmla="*/ 623525 h 1962402"/>
                <a:gd name="connsiteX6" fmla="*/ 124 w 2187124"/>
                <a:gd name="connsiteY6" fmla="*/ 642340 h 1962402"/>
                <a:gd name="connsiteX7" fmla="*/ 432865 w 2187124"/>
                <a:gd name="connsiteY7" fmla="*/ 670562 h 1962402"/>
                <a:gd name="connsiteX8" fmla="*/ 28346 w 2187124"/>
                <a:gd name="connsiteY8" fmla="*/ 999822 h 1962402"/>
                <a:gd name="connsiteX9" fmla="*/ 508124 w 2187124"/>
                <a:gd name="connsiteY9" fmla="*/ 698785 h 1962402"/>
                <a:gd name="connsiteX10" fmla="*/ 931457 w 2187124"/>
                <a:gd name="connsiteY10" fmla="*/ 858711 h 1962402"/>
                <a:gd name="connsiteX11" fmla="*/ 762124 w 2187124"/>
                <a:gd name="connsiteY11" fmla="*/ 1630118 h 1962402"/>
                <a:gd name="connsiteX12" fmla="*/ 573976 w 2187124"/>
                <a:gd name="connsiteY12" fmla="*/ 1799451 h 1962402"/>
                <a:gd name="connsiteX13" fmla="*/ 809161 w 2187124"/>
                <a:gd name="connsiteY13" fmla="*/ 1695970 h 1962402"/>
                <a:gd name="connsiteX14" fmla="*/ 931457 w 2187124"/>
                <a:gd name="connsiteY14" fmla="*/ 1959377 h 1962402"/>
                <a:gd name="connsiteX15" fmla="*/ 875013 w 2187124"/>
                <a:gd name="connsiteY15" fmla="*/ 1489007 h 1962402"/>
                <a:gd name="connsiteX16" fmla="*/ 997309 w 2187124"/>
                <a:gd name="connsiteY16" fmla="*/ 1056266 h 1962402"/>
                <a:gd name="connsiteX17" fmla="*/ 2022717 w 2187124"/>
                <a:gd name="connsiteY17" fmla="*/ 1122118 h 1962402"/>
                <a:gd name="connsiteX18" fmla="*/ 2107383 w 2187124"/>
                <a:gd name="connsiteY18" fmla="*/ 1075081 h 1962402"/>
                <a:gd name="connsiteX19" fmla="*/ 1241902 w 2187124"/>
                <a:gd name="connsiteY19" fmla="*/ 952785 h 1962402"/>
                <a:gd name="connsiteX20" fmla="*/ 2173235 w 2187124"/>
                <a:gd name="connsiteY20" fmla="*/ 2637 h 1962402"/>
                <a:gd name="connsiteX21" fmla="*/ 1326569 w 2187124"/>
                <a:gd name="connsiteY21" fmla="*/ 651748 h 1962402"/>
                <a:gd name="connsiteX22" fmla="*/ 1589976 w 2187124"/>
                <a:gd name="connsiteY22" fmla="*/ 96711 h 1962402"/>
                <a:gd name="connsiteX0" fmla="*/ 1589976 w 2187124"/>
                <a:gd name="connsiteY0" fmla="*/ 96711 h 1962402"/>
                <a:gd name="connsiteX1" fmla="*/ 1157235 w 2187124"/>
                <a:gd name="connsiteY1" fmla="*/ 670562 h 1962402"/>
                <a:gd name="connsiteX2" fmla="*/ 630420 w 2187124"/>
                <a:gd name="connsiteY2" fmla="*/ 708192 h 1962402"/>
                <a:gd name="connsiteX3" fmla="*/ 169457 w 2187124"/>
                <a:gd name="connsiteY3" fmla="*/ 435377 h 1962402"/>
                <a:gd name="connsiteX4" fmla="*/ 385828 w 2187124"/>
                <a:gd name="connsiteY4" fmla="*/ 623525 h 1962402"/>
                <a:gd name="connsiteX5" fmla="*/ 124 w 2187124"/>
                <a:gd name="connsiteY5" fmla="*/ 642340 h 1962402"/>
                <a:gd name="connsiteX6" fmla="*/ 432865 w 2187124"/>
                <a:gd name="connsiteY6" fmla="*/ 670562 h 1962402"/>
                <a:gd name="connsiteX7" fmla="*/ 28346 w 2187124"/>
                <a:gd name="connsiteY7" fmla="*/ 999822 h 1962402"/>
                <a:gd name="connsiteX8" fmla="*/ 508124 w 2187124"/>
                <a:gd name="connsiteY8" fmla="*/ 698785 h 1962402"/>
                <a:gd name="connsiteX9" fmla="*/ 931457 w 2187124"/>
                <a:gd name="connsiteY9" fmla="*/ 858711 h 1962402"/>
                <a:gd name="connsiteX10" fmla="*/ 762124 w 2187124"/>
                <a:gd name="connsiteY10" fmla="*/ 1630118 h 1962402"/>
                <a:gd name="connsiteX11" fmla="*/ 573976 w 2187124"/>
                <a:gd name="connsiteY11" fmla="*/ 1799451 h 1962402"/>
                <a:gd name="connsiteX12" fmla="*/ 809161 w 2187124"/>
                <a:gd name="connsiteY12" fmla="*/ 1695970 h 1962402"/>
                <a:gd name="connsiteX13" fmla="*/ 931457 w 2187124"/>
                <a:gd name="connsiteY13" fmla="*/ 1959377 h 1962402"/>
                <a:gd name="connsiteX14" fmla="*/ 875013 w 2187124"/>
                <a:gd name="connsiteY14" fmla="*/ 1489007 h 1962402"/>
                <a:gd name="connsiteX15" fmla="*/ 997309 w 2187124"/>
                <a:gd name="connsiteY15" fmla="*/ 1056266 h 1962402"/>
                <a:gd name="connsiteX16" fmla="*/ 2022717 w 2187124"/>
                <a:gd name="connsiteY16" fmla="*/ 1122118 h 1962402"/>
                <a:gd name="connsiteX17" fmla="*/ 2107383 w 2187124"/>
                <a:gd name="connsiteY17" fmla="*/ 1075081 h 1962402"/>
                <a:gd name="connsiteX18" fmla="*/ 1241902 w 2187124"/>
                <a:gd name="connsiteY18" fmla="*/ 952785 h 1962402"/>
                <a:gd name="connsiteX19" fmla="*/ 2173235 w 2187124"/>
                <a:gd name="connsiteY19" fmla="*/ 2637 h 1962402"/>
                <a:gd name="connsiteX20" fmla="*/ 1326569 w 2187124"/>
                <a:gd name="connsiteY20" fmla="*/ 651748 h 1962402"/>
                <a:gd name="connsiteX21" fmla="*/ 1589976 w 2187124"/>
                <a:gd name="connsiteY21" fmla="*/ 96711 h 1962402"/>
                <a:gd name="connsiteX0" fmla="*/ 1589976 w 2187124"/>
                <a:gd name="connsiteY0" fmla="*/ 96711 h 1962402"/>
                <a:gd name="connsiteX1" fmla="*/ 1147828 w 2187124"/>
                <a:gd name="connsiteY1" fmla="*/ 614117 h 1962402"/>
                <a:gd name="connsiteX2" fmla="*/ 630420 w 2187124"/>
                <a:gd name="connsiteY2" fmla="*/ 708192 h 1962402"/>
                <a:gd name="connsiteX3" fmla="*/ 169457 w 2187124"/>
                <a:gd name="connsiteY3" fmla="*/ 435377 h 1962402"/>
                <a:gd name="connsiteX4" fmla="*/ 385828 w 2187124"/>
                <a:gd name="connsiteY4" fmla="*/ 623525 h 1962402"/>
                <a:gd name="connsiteX5" fmla="*/ 124 w 2187124"/>
                <a:gd name="connsiteY5" fmla="*/ 642340 h 1962402"/>
                <a:gd name="connsiteX6" fmla="*/ 432865 w 2187124"/>
                <a:gd name="connsiteY6" fmla="*/ 670562 h 1962402"/>
                <a:gd name="connsiteX7" fmla="*/ 28346 w 2187124"/>
                <a:gd name="connsiteY7" fmla="*/ 999822 h 1962402"/>
                <a:gd name="connsiteX8" fmla="*/ 508124 w 2187124"/>
                <a:gd name="connsiteY8" fmla="*/ 698785 h 1962402"/>
                <a:gd name="connsiteX9" fmla="*/ 931457 w 2187124"/>
                <a:gd name="connsiteY9" fmla="*/ 858711 h 1962402"/>
                <a:gd name="connsiteX10" fmla="*/ 762124 w 2187124"/>
                <a:gd name="connsiteY10" fmla="*/ 1630118 h 1962402"/>
                <a:gd name="connsiteX11" fmla="*/ 573976 w 2187124"/>
                <a:gd name="connsiteY11" fmla="*/ 1799451 h 1962402"/>
                <a:gd name="connsiteX12" fmla="*/ 809161 w 2187124"/>
                <a:gd name="connsiteY12" fmla="*/ 1695970 h 1962402"/>
                <a:gd name="connsiteX13" fmla="*/ 931457 w 2187124"/>
                <a:gd name="connsiteY13" fmla="*/ 1959377 h 1962402"/>
                <a:gd name="connsiteX14" fmla="*/ 875013 w 2187124"/>
                <a:gd name="connsiteY14" fmla="*/ 1489007 h 1962402"/>
                <a:gd name="connsiteX15" fmla="*/ 997309 w 2187124"/>
                <a:gd name="connsiteY15" fmla="*/ 1056266 h 1962402"/>
                <a:gd name="connsiteX16" fmla="*/ 2022717 w 2187124"/>
                <a:gd name="connsiteY16" fmla="*/ 1122118 h 1962402"/>
                <a:gd name="connsiteX17" fmla="*/ 2107383 w 2187124"/>
                <a:gd name="connsiteY17" fmla="*/ 1075081 h 1962402"/>
                <a:gd name="connsiteX18" fmla="*/ 1241902 w 2187124"/>
                <a:gd name="connsiteY18" fmla="*/ 952785 h 1962402"/>
                <a:gd name="connsiteX19" fmla="*/ 2173235 w 2187124"/>
                <a:gd name="connsiteY19" fmla="*/ 2637 h 1962402"/>
                <a:gd name="connsiteX20" fmla="*/ 1326569 w 2187124"/>
                <a:gd name="connsiteY20" fmla="*/ 651748 h 1962402"/>
                <a:gd name="connsiteX21" fmla="*/ 1589976 w 2187124"/>
                <a:gd name="connsiteY21" fmla="*/ 96711 h 1962402"/>
                <a:gd name="connsiteX0" fmla="*/ 1589976 w 2187124"/>
                <a:gd name="connsiteY0" fmla="*/ 96711 h 1962402"/>
                <a:gd name="connsiteX1" fmla="*/ 1147828 w 2187124"/>
                <a:gd name="connsiteY1" fmla="*/ 614117 h 1962402"/>
                <a:gd name="connsiteX2" fmla="*/ 639945 w 2187124"/>
                <a:gd name="connsiteY2" fmla="*/ 673267 h 1962402"/>
                <a:gd name="connsiteX3" fmla="*/ 169457 w 2187124"/>
                <a:gd name="connsiteY3" fmla="*/ 435377 h 1962402"/>
                <a:gd name="connsiteX4" fmla="*/ 385828 w 2187124"/>
                <a:gd name="connsiteY4" fmla="*/ 623525 h 1962402"/>
                <a:gd name="connsiteX5" fmla="*/ 124 w 2187124"/>
                <a:gd name="connsiteY5" fmla="*/ 642340 h 1962402"/>
                <a:gd name="connsiteX6" fmla="*/ 432865 w 2187124"/>
                <a:gd name="connsiteY6" fmla="*/ 670562 h 1962402"/>
                <a:gd name="connsiteX7" fmla="*/ 28346 w 2187124"/>
                <a:gd name="connsiteY7" fmla="*/ 999822 h 1962402"/>
                <a:gd name="connsiteX8" fmla="*/ 508124 w 2187124"/>
                <a:gd name="connsiteY8" fmla="*/ 698785 h 1962402"/>
                <a:gd name="connsiteX9" fmla="*/ 931457 w 2187124"/>
                <a:gd name="connsiteY9" fmla="*/ 858711 h 1962402"/>
                <a:gd name="connsiteX10" fmla="*/ 762124 w 2187124"/>
                <a:gd name="connsiteY10" fmla="*/ 1630118 h 1962402"/>
                <a:gd name="connsiteX11" fmla="*/ 573976 w 2187124"/>
                <a:gd name="connsiteY11" fmla="*/ 1799451 h 1962402"/>
                <a:gd name="connsiteX12" fmla="*/ 809161 w 2187124"/>
                <a:gd name="connsiteY12" fmla="*/ 1695970 h 1962402"/>
                <a:gd name="connsiteX13" fmla="*/ 931457 w 2187124"/>
                <a:gd name="connsiteY13" fmla="*/ 1959377 h 1962402"/>
                <a:gd name="connsiteX14" fmla="*/ 875013 w 2187124"/>
                <a:gd name="connsiteY14" fmla="*/ 1489007 h 1962402"/>
                <a:gd name="connsiteX15" fmla="*/ 997309 w 2187124"/>
                <a:gd name="connsiteY15" fmla="*/ 1056266 h 1962402"/>
                <a:gd name="connsiteX16" fmla="*/ 2022717 w 2187124"/>
                <a:gd name="connsiteY16" fmla="*/ 1122118 h 1962402"/>
                <a:gd name="connsiteX17" fmla="*/ 2107383 w 2187124"/>
                <a:gd name="connsiteY17" fmla="*/ 1075081 h 1962402"/>
                <a:gd name="connsiteX18" fmla="*/ 1241902 w 2187124"/>
                <a:gd name="connsiteY18" fmla="*/ 952785 h 1962402"/>
                <a:gd name="connsiteX19" fmla="*/ 2173235 w 2187124"/>
                <a:gd name="connsiteY19" fmla="*/ 2637 h 1962402"/>
                <a:gd name="connsiteX20" fmla="*/ 1326569 w 2187124"/>
                <a:gd name="connsiteY20" fmla="*/ 651748 h 1962402"/>
                <a:gd name="connsiteX21" fmla="*/ 1589976 w 2187124"/>
                <a:gd name="connsiteY21" fmla="*/ 96711 h 1962402"/>
                <a:gd name="connsiteX0" fmla="*/ 1589976 w 2181350"/>
                <a:gd name="connsiteY0" fmla="*/ 96711 h 1962402"/>
                <a:gd name="connsiteX1" fmla="*/ 1147828 w 2181350"/>
                <a:gd name="connsiteY1" fmla="*/ 614117 h 1962402"/>
                <a:gd name="connsiteX2" fmla="*/ 639945 w 2181350"/>
                <a:gd name="connsiteY2" fmla="*/ 673267 h 1962402"/>
                <a:gd name="connsiteX3" fmla="*/ 169457 w 2181350"/>
                <a:gd name="connsiteY3" fmla="*/ 435377 h 1962402"/>
                <a:gd name="connsiteX4" fmla="*/ 385828 w 2181350"/>
                <a:gd name="connsiteY4" fmla="*/ 623525 h 1962402"/>
                <a:gd name="connsiteX5" fmla="*/ 124 w 2181350"/>
                <a:gd name="connsiteY5" fmla="*/ 642340 h 1962402"/>
                <a:gd name="connsiteX6" fmla="*/ 432865 w 2181350"/>
                <a:gd name="connsiteY6" fmla="*/ 670562 h 1962402"/>
                <a:gd name="connsiteX7" fmla="*/ 28346 w 2181350"/>
                <a:gd name="connsiteY7" fmla="*/ 999822 h 1962402"/>
                <a:gd name="connsiteX8" fmla="*/ 508124 w 2181350"/>
                <a:gd name="connsiteY8" fmla="*/ 698785 h 1962402"/>
                <a:gd name="connsiteX9" fmla="*/ 931457 w 2181350"/>
                <a:gd name="connsiteY9" fmla="*/ 858711 h 1962402"/>
                <a:gd name="connsiteX10" fmla="*/ 762124 w 2181350"/>
                <a:gd name="connsiteY10" fmla="*/ 1630118 h 1962402"/>
                <a:gd name="connsiteX11" fmla="*/ 573976 w 2181350"/>
                <a:gd name="connsiteY11" fmla="*/ 1799451 h 1962402"/>
                <a:gd name="connsiteX12" fmla="*/ 809161 w 2181350"/>
                <a:gd name="connsiteY12" fmla="*/ 1695970 h 1962402"/>
                <a:gd name="connsiteX13" fmla="*/ 931457 w 2181350"/>
                <a:gd name="connsiteY13" fmla="*/ 1959377 h 1962402"/>
                <a:gd name="connsiteX14" fmla="*/ 875013 w 2181350"/>
                <a:gd name="connsiteY14" fmla="*/ 1489007 h 1962402"/>
                <a:gd name="connsiteX15" fmla="*/ 1117959 w 2181350"/>
                <a:gd name="connsiteY15" fmla="*/ 1072141 h 1962402"/>
                <a:gd name="connsiteX16" fmla="*/ 2022717 w 2181350"/>
                <a:gd name="connsiteY16" fmla="*/ 1122118 h 1962402"/>
                <a:gd name="connsiteX17" fmla="*/ 2107383 w 2181350"/>
                <a:gd name="connsiteY17" fmla="*/ 1075081 h 1962402"/>
                <a:gd name="connsiteX18" fmla="*/ 1241902 w 2181350"/>
                <a:gd name="connsiteY18" fmla="*/ 952785 h 1962402"/>
                <a:gd name="connsiteX19" fmla="*/ 2173235 w 2181350"/>
                <a:gd name="connsiteY19" fmla="*/ 2637 h 1962402"/>
                <a:gd name="connsiteX20" fmla="*/ 1326569 w 2181350"/>
                <a:gd name="connsiteY20" fmla="*/ 651748 h 1962402"/>
                <a:gd name="connsiteX21" fmla="*/ 1589976 w 2181350"/>
                <a:gd name="connsiteY21" fmla="*/ 96711 h 1962402"/>
                <a:gd name="connsiteX0" fmla="*/ 1589976 w 2181350"/>
                <a:gd name="connsiteY0" fmla="*/ 96711 h 1962402"/>
                <a:gd name="connsiteX1" fmla="*/ 1147828 w 2181350"/>
                <a:gd name="connsiteY1" fmla="*/ 614117 h 1962402"/>
                <a:gd name="connsiteX2" fmla="*/ 703445 w 2181350"/>
                <a:gd name="connsiteY2" fmla="*/ 631992 h 1962402"/>
                <a:gd name="connsiteX3" fmla="*/ 169457 w 2181350"/>
                <a:gd name="connsiteY3" fmla="*/ 435377 h 1962402"/>
                <a:gd name="connsiteX4" fmla="*/ 385828 w 2181350"/>
                <a:gd name="connsiteY4" fmla="*/ 623525 h 1962402"/>
                <a:gd name="connsiteX5" fmla="*/ 124 w 2181350"/>
                <a:gd name="connsiteY5" fmla="*/ 642340 h 1962402"/>
                <a:gd name="connsiteX6" fmla="*/ 432865 w 2181350"/>
                <a:gd name="connsiteY6" fmla="*/ 670562 h 1962402"/>
                <a:gd name="connsiteX7" fmla="*/ 28346 w 2181350"/>
                <a:gd name="connsiteY7" fmla="*/ 999822 h 1962402"/>
                <a:gd name="connsiteX8" fmla="*/ 508124 w 2181350"/>
                <a:gd name="connsiteY8" fmla="*/ 698785 h 1962402"/>
                <a:gd name="connsiteX9" fmla="*/ 931457 w 2181350"/>
                <a:gd name="connsiteY9" fmla="*/ 858711 h 1962402"/>
                <a:gd name="connsiteX10" fmla="*/ 762124 w 2181350"/>
                <a:gd name="connsiteY10" fmla="*/ 1630118 h 1962402"/>
                <a:gd name="connsiteX11" fmla="*/ 573976 w 2181350"/>
                <a:gd name="connsiteY11" fmla="*/ 1799451 h 1962402"/>
                <a:gd name="connsiteX12" fmla="*/ 809161 w 2181350"/>
                <a:gd name="connsiteY12" fmla="*/ 1695970 h 1962402"/>
                <a:gd name="connsiteX13" fmla="*/ 931457 w 2181350"/>
                <a:gd name="connsiteY13" fmla="*/ 1959377 h 1962402"/>
                <a:gd name="connsiteX14" fmla="*/ 875013 w 2181350"/>
                <a:gd name="connsiteY14" fmla="*/ 1489007 h 1962402"/>
                <a:gd name="connsiteX15" fmla="*/ 1117959 w 2181350"/>
                <a:gd name="connsiteY15" fmla="*/ 1072141 h 1962402"/>
                <a:gd name="connsiteX16" fmla="*/ 2022717 w 2181350"/>
                <a:gd name="connsiteY16" fmla="*/ 1122118 h 1962402"/>
                <a:gd name="connsiteX17" fmla="*/ 2107383 w 2181350"/>
                <a:gd name="connsiteY17" fmla="*/ 1075081 h 1962402"/>
                <a:gd name="connsiteX18" fmla="*/ 1241902 w 2181350"/>
                <a:gd name="connsiteY18" fmla="*/ 952785 h 1962402"/>
                <a:gd name="connsiteX19" fmla="*/ 2173235 w 2181350"/>
                <a:gd name="connsiteY19" fmla="*/ 2637 h 1962402"/>
                <a:gd name="connsiteX20" fmla="*/ 1326569 w 2181350"/>
                <a:gd name="connsiteY20" fmla="*/ 651748 h 1962402"/>
                <a:gd name="connsiteX21" fmla="*/ 1589976 w 2181350"/>
                <a:gd name="connsiteY21" fmla="*/ 96711 h 1962402"/>
                <a:gd name="connsiteX0" fmla="*/ 1561953 w 2153327"/>
                <a:gd name="connsiteY0" fmla="*/ 96711 h 1962402"/>
                <a:gd name="connsiteX1" fmla="*/ 1119805 w 2153327"/>
                <a:gd name="connsiteY1" fmla="*/ 614117 h 1962402"/>
                <a:gd name="connsiteX2" fmla="*/ 675422 w 2153327"/>
                <a:gd name="connsiteY2" fmla="*/ 631992 h 1962402"/>
                <a:gd name="connsiteX3" fmla="*/ 141434 w 2153327"/>
                <a:gd name="connsiteY3" fmla="*/ 435377 h 1962402"/>
                <a:gd name="connsiteX4" fmla="*/ 357805 w 2153327"/>
                <a:gd name="connsiteY4" fmla="*/ 623525 h 1962402"/>
                <a:gd name="connsiteX5" fmla="*/ 404842 w 2153327"/>
                <a:gd name="connsiteY5" fmla="*/ 670562 h 1962402"/>
                <a:gd name="connsiteX6" fmla="*/ 323 w 2153327"/>
                <a:gd name="connsiteY6" fmla="*/ 999822 h 1962402"/>
                <a:gd name="connsiteX7" fmla="*/ 480101 w 2153327"/>
                <a:gd name="connsiteY7" fmla="*/ 698785 h 1962402"/>
                <a:gd name="connsiteX8" fmla="*/ 903434 w 2153327"/>
                <a:gd name="connsiteY8" fmla="*/ 858711 h 1962402"/>
                <a:gd name="connsiteX9" fmla="*/ 734101 w 2153327"/>
                <a:gd name="connsiteY9" fmla="*/ 1630118 h 1962402"/>
                <a:gd name="connsiteX10" fmla="*/ 545953 w 2153327"/>
                <a:gd name="connsiteY10" fmla="*/ 1799451 h 1962402"/>
                <a:gd name="connsiteX11" fmla="*/ 781138 w 2153327"/>
                <a:gd name="connsiteY11" fmla="*/ 1695970 h 1962402"/>
                <a:gd name="connsiteX12" fmla="*/ 903434 w 2153327"/>
                <a:gd name="connsiteY12" fmla="*/ 1959377 h 1962402"/>
                <a:gd name="connsiteX13" fmla="*/ 846990 w 2153327"/>
                <a:gd name="connsiteY13" fmla="*/ 1489007 h 1962402"/>
                <a:gd name="connsiteX14" fmla="*/ 1089936 w 2153327"/>
                <a:gd name="connsiteY14" fmla="*/ 1072141 h 1962402"/>
                <a:gd name="connsiteX15" fmla="*/ 1994694 w 2153327"/>
                <a:gd name="connsiteY15" fmla="*/ 1122118 h 1962402"/>
                <a:gd name="connsiteX16" fmla="*/ 2079360 w 2153327"/>
                <a:gd name="connsiteY16" fmla="*/ 1075081 h 1962402"/>
                <a:gd name="connsiteX17" fmla="*/ 1213879 w 2153327"/>
                <a:gd name="connsiteY17" fmla="*/ 952785 h 1962402"/>
                <a:gd name="connsiteX18" fmla="*/ 2145212 w 2153327"/>
                <a:gd name="connsiteY18" fmla="*/ 2637 h 1962402"/>
                <a:gd name="connsiteX19" fmla="*/ 1298546 w 2153327"/>
                <a:gd name="connsiteY19" fmla="*/ 651748 h 1962402"/>
                <a:gd name="connsiteX20" fmla="*/ 1561953 w 2153327"/>
                <a:gd name="connsiteY20" fmla="*/ 96711 h 1962402"/>
                <a:gd name="connsiteX0" fmla="*/ 1562476 w 2153850"/>
                <a:gd name="connsiteY0" fmla="*/ 96711 h 1962402"/>
                <a:gd name="connsiteX1" fmla="*/ 1120328 w 2153850"/>
                <a:gd name="connsiteY1" fmla="*/ 614117 h 1962402"/>
                <a:gd name="connsiteX2" fmla="*/ 675945 w 2153850"/>
                <a:gd name="connsiteY2" fmla="*/ 631992 h 1962402"/>
                <a:gd name="connsiteX3" fmla="*/ 141957 w 2153850"/>
                <a:gd name="connsiteY3" fmla="*/ 435377 h 1962402"/>
                <a:gd name="connsiteX4" fmla="*/ 358328 w 2153850"/>
                <a:gd name="connsiteY4" fmla="*/ 623525 h 1962402"/>
                <a:gd name="connsiteX5" fmla="*/ 846 w 2153850"/>
                <a:gd name="connsiteY5" fmla="*/ 999822 h 1962402"/>
                <a:gd name="connsiteX6" fmla="*/ 480624 w 2153850"/>
                <a:gd name="connsiteY6" fmla="*/ 698785 h 1962402"/>
                <a:gd name="connsiteX7" fmla="*/ 903957 w 2153850"/>
                <a:gd name="connsiteY7" fmla="*/ 858711 h 1962402"/>
                <a:gd name="connsiteX8" fmla="*/ 734624 w 2153850"/>
                <a:gd name="connsiteY8" fmla="*/ 1630118 h 1962402"/>
                <a:gd name="connsiteX9" fmla="*/ 546476 w 2153850"/>
                <a:gd name="connsiteY9" fmla="*/ 1799451 h 1962402"/>
                <a:gd name="connsiteX10" fmla="*/ 781661 w 2153850"/>
                <a:gd name="connsiteY10" fmla="*/ 1695970 h 1962402"/>
                <a:gd name="connsiteX11" fmla="*/ 903957 w 2153850"/>
                <a:gd name="connsiteY11" fmla="*/ 1959377 h 1962402"/>
                <a:gd name="connsiteX12" fmla="*/ 847513 w 2153850"/>
                <a:gd name="connsiteY12" fmla="*/ 1489007 h 1962402"/>
                <a:gd name="connsiteX13" fmla="*/ 1090459 w 2153850"/>
                <a:gd name="connsiteY13" fmla="*/ 1072141 h 1962402"/>
                <a:gd name="connsiteX14" fmla="*/ 1995217 w 2153850"/>
                <a:gd name="connsiteY14" fmla="*/ 1122118 h 1962402"/>
                <a:gd name="connsiteX15" fmla="*/ 2079883 w 2153850"/>
                <a:gd name="connsiteY15" fmla="*/ 1075081 h 1962402"/>
                <a:gd name="connsiteX16" fmla="*/ 1214402 w 2153850"/>
                <a:gd name="connsiteY16" fmla="*/ 952785 h 1962402"/>
                <a:gd name="connsiteX17" fmla="*/ 2145735 w 2153850"/>
                <a:gd name="connsiteY17" fmla="*/ 2637 h 1962402"/>
                <a:gd name="connsiteX18" fmla="*/ 1299069 w 2153850"/>
                <a:gd name="connsiteY18" fmla="*/ 651748 h 1962402"/>
                <a:gd name="connsiteX19" fmla="*/ 1562476 w 2153850"/>
                <a:gd name="connsiteY19" fmla="*/ 96711 h 1962402"/>
                <a:gd name="connsiteX0" fmla="*/ 1562476 w 2145927"/>
                <a:gd name="connsiteY0" fmla="*/ 96711 h 1962402"/>
                <a:gd name="connsiteX1" fmla="*/ 1120328 w 2145927"/>
                <a:gd name="connsiteY1" fmla="*/ 614117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903957 w 2145927"/>
                <a:gd name="connsiteY7" fmla="*/ 8587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090459 w 2145927"/>
                <a:gd name="connsiteY13" fmla="*/ 10721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 name="connsiteX0" fmla="*/ 1562476 w 2145927"/>
                <a:gd name="connsiteY0" fmla="*/ 96711 h 1962402"/>
                <a:gd name="connsiteX1" fmla="*/ 1120328 w 2145927"/>
                <a:gd name="connsiteY1" fmla="*/ 614117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884907 w 2145927"/>
                <a:gd name="connsiteY7" fmla="*/ 9349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090459 w 2145927"/>
                <a:gd name="connsiteY13" fmla="*/ 10721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 name="connsiteX0" fmla="*/ 1562476 w 2145927"/>
                <a:gd name="connsiteY0" fmla="*/ 96711 h 1962402"/>
                <a:gd name="connsiteX1" fmla="*/ 1047303 w 2145927"/>
                <a:gd name="connsiteY1" fmla="*/ 560142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884907 w 2145927"/>
                <a:gd name="connsiteY7" fmla="*/ 9349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090459 w 2145927"/>
                <a:gd name="connsiteY13" fmla="*/ 10721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 name="connsiteX0" fmla="*/ 1562476 w 2145927"/>
                <a:gd name="connsiteY0" fmla="*/ 96711 h 1962402"/>
                <a:gd name="connsiteX1" fmla="*/ 1047303 w 2145927"/>
                <a:gd name="connsiteY1" fmla="*/ 560142 h 1962402"/>
                <a:gd name="connsiteX2" fmla="*/ 675945 w 2145927"/>
                <a:gd name="connsiteY2" fmla="*/ 631992 h 1962402"/>
                <a:gd name="connsiteX3" fmla="*/ 141957 w 2145927"/>
                <a:gd name="connsiteY3" fmla="*/ 435377 h 1962402"/>
                <a:gd name="connsiteX4" fmla="*/ 358328 w 2145927"/>
                <a:gd name="connsiteY4" fmla="*/ 623525 h 1962402"/>
                <a:gd name="connsiteX5" fmla="*/ 846 w 2145927"/>
                <a:gd name="connsiteY5" fmla="*/ 999822 h 1962402"/>
                <a:gd name="connsiteX6" fmla="*/ 480624 w 2145927"/>
                <a:gd name="connsiteY6" fmla="*/ 698785 h 1962402"/>
                <a:gd name="connsiteX7" fmla="*/ 884907 w 2145927"/>
                <a:gd name="connsiteY7" fmla="*/ 934911 h 1962402"/>
                <a:gd name="connsiteX8" fmla="*/ 734624 w 2145927"/>
                <a:gd name="connsiteY8" fmla="*/ 1630118 h 1962402"/>
                <a:gd name="connsiteX9" fmla="*/ 546476 w 2145927"/>
                <a:gd name="connsiteY9" fmla="*/ 1799451 h 1962402"/>
                <a:gd name="connsiteX10" fmla="*/ 781661 w 2145927"/>
                <a:gd name="connsiteY10" fmla="*/ 1695970 h 1962402"/>
                <a:gd name="connsiteX11" fmla="*/ 903957 w 2145927"/>
                <a:gd name="connsiteY11" fmla="*/ 1959377 h 1962402"/>
                <a:gd name="connsiteX12" fmla="*/ 847513 w 2145927"/>
                <a:gd name="connsiteY12" fmla="*/ 1489007 h 1962402"/>
                <a:gd name="connsiteX13" fmla="*/ 1242859 w 2145927"/>
                <a:gd name="connsiteY13" fmla="*/ 1059441 h 1962402"/>
                <a:gd name="connsiteX14" fmla="*/ 1995217 w 2145927"/>
                <a:gd name="connsiteY14" fmla="*/ 1122118 h 1962402"/>
                <a:gd name="connsiteX15" fmla="*/ 2079883 w 2145927"/>
                <a:gd name="connsiteY15" fmla="*/ 1075081 h 1962402"/>
                <a:gd name="connsiteX16" fmla="*/ 1344577 w 2145927"/>
                <a:gd name="connsiteY16" fmla="*/ 848010 h 1962402"/>
                <a:gd name="connsiteX17" fmla="*/ 2145735 w 2145927"/>
                <a:gd name="connsiteY17" fmla="*/ 2637 h 1962402"/>
                <a:gd name="connsiteX18" fmla="*/ 1299069 w 2145927"/>
                <a:gd name="connsiteY18" fmla="*/ 651748 h 1962402"/>
                <a:gd name="connsiteX19" fmla="*/ 1562476 w 2145927"/>
                <a:gd name="connsiteY19" fmla="*/ 96711 h 196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45927" h="1962402">
                  <a:moveTo>
                    <a:pt x="1562476" y="96711"/>
                  </a:moveTo>
                  <a:cubicBezTo>
                    <a:pt x="1520515" y="81443"/>
                    <a:pt x="1195058" y="470929"/>
                    <a:pt x="1047303" y="560142"/>
                  </a:cubicBezTo>
                  <a:cubicBezTo>
                    <a:pt x="899548" y="649356"/>
                    <a:pt x="826836" y="652786"/>
                    <a:pt x="675945" y="631992"/>
                  </a:cubicBezTo>
                  <a:cubicBezTo>
                    <a:pt x="525054" y="611198"/>
                    <a:pt x="194893" y="436788"/>
                    <a:pt x="141957" y="435377"/>
                  </a:cubicBezTo>
                  <a:cubicBezTo>
                    <a:pt x="89021" y="433966"/>
                    <a:pt x="381846" y="529451"/>
                    <a:pt x="358328" y="623525"/>
                  </a:cubicBezTo>
                  <a:cubicBezTo>
                    <a:pt x="334810" y="717599"/>
                    <a:pt x="-19537" y="987279"/>
                    <a:pt x="846" y="999822"/>
                  </a:cubicBezTo>
                  <a:cubicBezTo>
                    <a:pt x="21229" y="1012365"/>
                    <a:pt x="333281" y="709603"/>
                    <a:pt x="480624" y="698785"/>
                  </a:cubicBezTo>
                  <a:cubicBezTo>
                    <a:pt x="627967" y="687967"/>
                    <a:pt x="842574" y="779689"/>
                    <a:pt x="884907" y="934911"/>
                  </a:cubicBezTo>
                  <a:cubicBezTo>
                    <a:pt x="927240" y="1090133"/>
                    <a:pt x="791029" y="1486028"/>
                    <a:pt x="734624" y="1630118"/>
                  </a:cubicBezTo>
                  <a:cubicBezTo>
                    <a:pt x="678219" y="1774208"/>
                    <a:pt x="538637" y="1788476"/>
                    <a:pt x="546476" y="1799451"/>
                  </a:cubicBezTo>
                  <a:cubicBezTo>
                    <a:pt x="554315" y="1810426"/>
                    <a:pt x="722081" y="1669316"/>
                    <a:pt x="781661" y="1695970"/>
                  </a:cubicBezTo>
                  <a:cubicBezTo>
                    <a:pt x="841241" y="1722624"/>
                    <a:pt x="892982" y="1993871"/>
                    <a:pt x="903957" y="1959377"/>
                  </a:cubicBezTo>
                  <a:cubicBezTo>
                    <a:pt x="914932" y="1924883"/>
                    <a:pt x="791029" y="1638996"/>
                    <a:pt x="847513" y="1489007"/>
                  </a:cubicBezTo>
                  <a:cubicBezTo>
                    <a:pt x="903997" y="1339018"/>
                    <a:pt x="1051575" y="1120589"/>
                    <a:pt x="1242859" y="1059441"/>
                  </a:cubicBezTo>
                  <a:cubicBezTo>
                    <a:pt x="1434143" y="998293"/>
                    <a:pt x="1855713" y="1119511"/>
                    <a:pt x="1995217" y="1122118"/>
                  </a:cubicBezTo>
                  <a:cubicBezTo>
                    <a:pt x="2134721" y="1124725"/>
                    <a:pt x="2188323" y="1120766"/>
                    <a:pt x="2079883" y="1075081"/>
                  </a:cubicBezTo>
                  <a:cubicBezTo>
                    <a:pt x="1971443" y="1029396"/>
                    <a:pt x="1333602" y="1026751"/>
                    <a:pt x="1344577" y="848010"/>
                  </a:cubicBezTo>
                  <a:cubicBezTo>
                    <a:pt x="1355552" y="669269"/>
                    <a:pt x="2131624" y="52810"/>
                    <a:pt x="2145735" y="2637"/>
                  </a:cubicBezTo>
                  <a:cubicBezTo>
                    <a:pt x="2159846" y="-47536"/>
                    <a:pt x="1394711" y="634501"/>
                    <a:pt x="1299069" y="651748"/>
                  </a:cubicBezTo>
                  <a:cubicBezTo>
                    <a:pt x="1203427" y="668995"/>
                    <a:pt x="1604437" y="111979"/>
                    <a:pt x="1562476" y="96711"/>
                  </a:cubicBezTo>
                  <a:close/>
                </a:path>
              </a:pathLst>
            </a:custGeom>
            <a:solidFill>
              <a:srgbClr val="ED8C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29" name="Forme libre 28"/>
            <p:cNvSpPr/>
            <p:nvPr/>
          </p:nvSpPr>
          <p:spPr>
            <a:xfrm>
              <a:off x="3643186" y="950171"/>
              <a:ext cx="1673206" cy="1783353"/>
            </a:xfrm>
            <a:custGeom>
              <a:avLst/>
              <a:gdLst>
                <a:gd name="connsiteX0" fmla="*/ 555066 w 1600457"/>
                <a:gd name="connsiteY0" fmla="*/ 2187 h 1780263"/>
                <a:gd name="connsiteX1" fmla="*/ 780844 w 1600457"/>
                <a:gd name="connsiteY1" fmla="*/ 237372 h 1780263"/>
                <a:gd name="connsiteX2" fmla="*/ 1157140 w 1600457"/>
                <a:gd name="connsiteY2" fmla="*/ 58632 h 1780263"/>
                <a:gd name="connsiteX3" fmla="*/ 1006622 w 1600457"/>
                <a:gd name="connsiteY3" fmla="*/ 199743 h 1780263"/>
                <a:gd name="connsiteX4" fmla="*/ 1599288 w 1600457"/>
                <a:gd name="connsiteY4" fmla="*/ 303224 h 1780263"/>
                <a:gd name="connsiteX5" fmla="*/ 827881 w 1600457"/>
                <a:gd name="connsiteY5" fmla="*/ 350261 h 1780263"/>
                <a:gd name="connsiteX6" fmla="*/ 903140 w 1600457"/>
                <a:gd name="connsiteY6" fmla="*/ 726558 h 1780263"/>
                <a:gd name="connsiteX7" fmla="*/ 1458177 w 1600457"/>
                <a:gd name="connsiteY7" fmla="*/ 1131076 h 1780263"/>
                <a:gd name="connsiteX8" fmla="*/ 790251 w 1600457"/>
                <a:gd name="connsiteY8" fmla="*/ 726558 h 1780263"/>
                <a:gd name="connsiteX9" fmla="*/ 846696 w 1600457"/>
                <a:gd name="connsiteY9" fmla="*/ 1243965 h 1780263"/>
                <a:gd name="connsiteX10" fmla="*/ 602103 w 1600457"/>
                <a:gd name="connsiteY10" fmla="*/ 792410 h 1780263"/>
                <a:gd name="connsiteX11" fmla="*/ 667955 w 1600457"/>
                <a:gd name="connsiteY11" fmla="*/ 1450928 h 1780263"/>
                <a:gd name="connsiteX12" fmla="*/ 526844 w 1600457"/>
                <a:gd name="connsiteY12" fmla="*/ 820632 h 1780263"/>
                <a:gd name="connsiteX13" fmla="*/ 413955 w 1600457"/>
                <a:gd name="connsiteY13" fmla="*/ 1356854 h 1780263"/>
                <a:gd name="connsiteX14" fmla="*/ 714992 w 1600457"/>
                <a:gd name="connsiteY14" fmla="*/ 1780187 h 1780263"/>
                <a:gd name="connsiteX15" fmla="*/ 338696 w 1600457"/>
                <a:gd name="connsiteY15" fmla="*/ 1394484 h 1780263"/>
                <a:gd name="connsiteX16" fmla="*/ 29 w 1600457"/>
                <a:gd name="connsiteY16" fmla="*/ 1704928 h 1780263"/>
                <a:gd name="connsiteX17" fmla="*/ 319881 w 1600457"/>
                <a:gd name="connsiteY17" fmla="*/ 1281595 h 1780263"/>
                <a:gd name="connsiteX18" fmla="*/ 470399 w 1600457"/>
                <a:gd name="connsiteY18" fmla="*/ 830039 h 1780263"/>
                <a:gd name="connsiteX19" fmla="*/ 498622 w 1600457"/>
                <a:gd name="connsiteY19" fmla="*/ 481965 h 1780263"/>
                <a:gd name="connsiteX20" fmla="*/ 75288 w 1600457"/>
                <a:gd name="connsiteY20" fmla="*/ 397298 h 1780263"/>
                <a:gd name="connsiteX21" fmla="*/ 526844 w 1600457"/>
                <a:gd name="connsiteY21" fmla="*/ 406706 h 1780263"/>
                <a:gd name="connsiteX22" fmla="*/ 555066 w 1600457"/>
                <a:gd name="connsiteY22" fmla="*/ 2187 h 1780263"/>
                <a:gd name="connsiteX0" fmla="*/ 555066 w 1600599"/>
                <a:gd name="connsiteY0" fmla="*/ 2389 h 1780465"/>
                <a:gd name="connsiteX1" fmla="*/ 780844 w 1600599"/>
                <a:gd name="connsiteY1" fmla="*/ 237574 h 1780465"/>
                <a:gd name="connsiteX2" fmla="*/ 1006622 w 1600599"/>
                <a:gd name="connsiteY2" fmla="*/ 199945 h 1780465"/>
                <a:gd name="connsiteX3" fmla="*/ 1599288 w 1600599"/>
                <a:gd name="connsiteY3" fmla="*/ 303426 h 1780465"/>
                <a:gd name="connsiteX4" fmla="*/ 827881 w 1600599"/>
                <a:gd name="connsiteY4" fmla="*/ 350463 h 1780465"/>
                <a:gd name="connsiteX5" fmla="*/ 903140 w 1600599"/>
                <a:gd name="connsiteY5" fmla="*/ 726760 h 1780465"/>
                <a:gd name="connsiteX6" fmla="*/ 1458177 w 1600599"/>
                <a:gd name="connsiteY6" fmla="*/ 1131278 h 1780465"/>
                <a:gd name="connsiteX7" fmla="*/ 790251 w 1600599"/>
                <a:gd name="connsiteY7" fmla="*/ 726760 h 1780465"/>
                <a:gd name="connsiteX8" fmla="*/ 846696 w 1600599"/>
                <a:gd name="connsiteY8" fmla="*/ 1244167 h 1780465"/>
                <a:gd name="connsiteX9" fmla="*/ 602103 w 1600599"/>
                <a:gd name="connsiteY9" fmla="*/ 792612 h 1780465"/>
                <a:gd name="connsiteX10" fmla="*/ 667955 w 1600599"/>
                <a:gd name="connsiteY10" fmla="*/ 1451130 h 1780465"/>
                <a:gd name="connsiteX11" fmla="*/ 526844 w 1600599"/>
                <a:gd name="connsiteY11" fmla="*/ 820834 h 1780465"/>
                <a:gd name="connsiteX12" fmla="*/ 413955 w 1600599"/>
                <a:gd name="connsiteY12" fmla="*/ 1357056 h 1780465"/>
                <a:gd name="connsiteX13" fmla="*/ 714992 w 1600599"/>
                <a:gd name="connsiteY13" fmla="*/ 1780389 h 1780465"/>
                <a:gd name="connsiteX14" fmla="*/ 338696 w 1600599"/>
                <a:gd name="connsiteY14" fmla="*/ 1394686 h 1780465"/>
                <a:gd name="connsiteX15" fmla="*/ 29 w 1600599"/>
                <a:gd name="connsiteY15" fmla="*/ 1705130 h 1780465"/>
                <a:gd name="connsiteX16" fmla="*/ 319881 w 1600599"/>
                <a:gd name="connsiteY16" fmla="*/ 1281797 h 1780465"/>
                <a:gd name="connsiteX17" fmla="*/ 470399 w 1600599"/>
                <a:gd name="connsiteY17" fmla="*/ 830241 h 1780465"/>
                <a:gd name="connsiteX18" fmla="*/ 498622 w 1600599"/>
                <a:gd name="connsiteY18" fmla="*/ 482167 h 1780465"/>
                <a:gd name="connsiteX19" fmla="*/ 75288 w 1600599"/>
                <a:gd name="connsiteY19" fmla="*/ 397500 h 1780465"/>
                <a:gd name="connsiteX20" fmla="*/ 526844 w 1600599"/>
                <a:gd name="connsiteY20" fmla="*/ 406908 h 1780465"/>
                <a:gd name="connsiteX21" fmla="*/ 555066 w 1600599"/>
                <a:gd name="connsiteY21" fmla="*/ 2389 h 1780465"/>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1458177 w 1599356"/>
                <a:gd name="connsiteY5" fmla="*/ 1131450 h 1780637"/>
                <a:gd name="connsiteX6" fmla="*/ 790251 w 1599356"/>
                <a:gd name="connsiteY6" fmla="*/ 726932 h 1780637"/>
                <a:gd name="connsiteX7" fmla="*/ 846696 w 1599356"/>
                <a:gd name="connsiteY7" fmla="*/ 1244339 h 1780637"/>
                <a:gd name="connsiteX8" fmla="*/ 602103 w 1599356"/>
                <a:gd name="connsiteY8" fmla="*/ 792784 h 1780637"/>
                <a:gd name="connsiteX9" fmla="*/ 667955 w 1599356"/>
                <a:gd name="connsiteY9" fmla="*/ 1451302 h 1780637"/>
                <a:gd name="connsiteX10" fmla="*/ 526844 w 1599356"/>
                <a:gd name="connsiteY10" fmla="*/ 821006 h 1780637"/>
                <a:gd name="connsiteX11" fmla="*/ 413955 w 1599356"/>
                <a:gd name="connsiteY11" fmla="*/ 1357228 h 1780637"/>
                <a:gd name="connsiteX12" fmla="*/ 714992 w 1599356"/>
                <a:gd name="connsiteY12" fmla="*/ 1780561 h 1780637"/>
                <a:gd name="connsiteX13" fmla="*/ 338696 w 1599356"/>
                <a:gd name="connsiteY13" fmla="*/ 1394858 h 1780637"/>
                <a:gd name="connsiteX14" fmla="*/ 29 w 1599356"/>
                <a:gd name="connsiteY14" fmla="*/ 1705302 h 1780637"/>
                <a:gd name="connsiteX15" fmla="*/ 319881 w 1599356"/>
                <a:gd name="connsiteY15" fmla="*/ 1281969 h 1780637"/>
                <a:gd name="connsiteX16" fmla="*/ 470399 w 1599356"/>
                <a:gd name="connsiteY16" fmla="*/ 830413 h 1780637"/>
                <a:gd name="connsiteX17" fmla="*/ 498622 w 1599356"/>
                <a:gd name="connsiteY17" fmla="*/ 482339 h 1780637"/>
                <a:gd name="connsiteX18" fmla="*/ 75288 w 1599356"/>
                <a:gd name="connsiteY18" fmla="*/ 397672 h 1780637"/>
                <a:gd name="connsiteX19" fmla="*/ 526844 w 1599356"/>
                <a:gd name="connsiteY19" fmla="*/ 407080 h 1780637"/>
                <a:gd name="connsiteX20" fmla="*/ 555066 w 1599356"/>
                <a:gd name="connsiteY20" fmla="*/ 2561 h 1780637"/>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1458177 w 1599356"/>
                <a:gd name="connsiteY5" fmla="*/ 1131450 h 1780637"/>
                <a:gd name="connsiteX6" fmla="*/ 790251 w 1599356"/>
                <a:gd name="connsiteY6" fmla="*/ 726932 h 1780637"/>
                <a:gd name="connsiteX7" fmla="*/ 846696 w 1599356"/>
                <a:gd name="connsiteY7" fmla="*/ 1244339 h 1780637"/>
                <a:gd name="connsiteX8" fmla="*/ 602103 w 1599356"/>
                <a:gd name="connsiteY8" fmla="*/ 792784 h 1780637"/>
                <a:gd name="connsiteX9" fmla="*/ 526844 w 1599356"/>
                <a:gd name="connsiteY9" fmla="*/ 821006 h 1780637"/>
                <a:gd name="connsiteX10" fmla="*/ 413955 w 1599356"/>
                <a:gd name="connsiteY10" fmla="*/ 1357228 h 1780637"/>
                <a:gd name="connsiteX11" fmla="*/ 714992 w 1599356"/>
                <a:gd name="connsiteY11" fmla="*/ 1780561 h 1780637"/>
                <a:gd name="connsiteX12" fmla="*/ 338696 w 1599356"/>
                <a:gd name="connsiteY12" fmla="*/ 1394858 h 1780637"/>
                <a:gd name="connsiteX13" fmla="*/ 29 w 1599356"/>
                <a:gd name="connsiteY13" fmla="*/ 1705302 h 1780637"/>
                <a:gd name="connsiteX14" fmla="*/ 319881 w 1599356"/>
                <a:gd name="connsiteY14" fmla="*/ 1281969 h 1780637"/>
                <a:gd name="connsiteX15" fmla="*/ 470399 w 1599356"/>
                <a:gd name="connsiteY15" fmla="*/ 830413 h 1780637"/>
                <a:gd name="connsiteX16" fmla="*/ 498622 w 1599356"/>
                <a:gd name="connsiteY16" fmla="*/ 482339 h 1780637"/>
                <a:gd name="connsiteX17" fmla="*/ 75288 w 1599356"/>
                <a:gd name="connsiteY17" fmla="*/ 397672 h 1780637"/>
                <a:gd name="connsiteX18" fmla="*/ 526844 w 1599356"/>
                <a:gd name="connsiteY18" fmla="*/ 407080 h 1780637"/>
                <a:gd name="connsiteX19" fmla="*/ 555066 w 1599356"/>
                <a:gd name="connsiteY19" fmla="*/ 2561 h 1780637"/>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1458177 w 1599356"/>
                <a:gd name="connsiteY5" fmla="*/ 1131450 h 1780637"/>
                <a:gd name="connsiteX6" fmla="*/ 790251 w 1599356"/>
                <a:gd name="connsiteY6" fmla="*/ 726932 h 1780637"/>
                <a:gd name="connsiteX7" fmla="*/ 846696 w 1599356"/>
                <a:gd name="connsiteY7" fmla="*/ 1244339 h 1780637"/>
                <a:gd name="connsiteX8" fmla="*/ 658547 w 1599356"/>
                <a:gd name="connsiteY8" fmla="*/ 773969 h 1780637"/>
                <a:gd name="connsiteX9" fmla="*/ 526844 w 1599356"/>
                <a:gd name="connsiteY9" fmla="*/ 821006 h 1780637"/>
                <a:gd name="connsiteX10" fmla="*/ 413955 w 1599356"/>
                <a:gd name="connsiteY10" fmla="*/ 1357228 h 1780637"/>
                <a:gd name="connsiteX11" fmla="*/ 714992 w 1599356"/>
                <a:gd name="connsiteY11" fmla="*/ 1780561 h 1780637"/>
                <a:gd name="connsiteX12" fmla="*/ 338696 w 1599356"/>
                <a:gd name="connsiteY12" fmla="*/ 1394858 h 1780637"/>
                <a:gd name="connsiteX13" fmla="*/ 29 w 1599356"/>
                <a:gd name="connsiteY13" fmla="*/ 1705302 h 1780637"/>
                <a:gd name="connsiteX14" fmla="*/ 319881 w 1599356"/>
                <a:gd name="connsiteY14" fmla="*/ 1281969 h 1780637"/>
                <a:gd name="connsiteX15" fmla="*/ 470399 w 1599356"/>
                <a:gd name="connsiteY15" fmla="*/ 830413 h 1780637"/>
                <a:gd name="connsiteX16" fmla="*/ 498622 w 1599356"/>
                <a:gd name="connsiteY16" fmla="*/ 482339 h 1780637"/>
                <a:gd name="connsiteX17" fmla="*/ 75288 w 1599356"/>
                <a:gd name="connsiteY17" fmla="*/ 397672 h 1780637"/>
                <a:gd name="connsiteX18" fmla="*/ 526844 w 1599356"/>
                <a:gd name="connsiteY18" fmla="*/ 407080 h 1780637"/>
                <a:gd name="connsiteX19" fmla="*/ 555066 w 1599356"/>
                <a:gd name="connsiteY19" fmla="*/ 2561 h 1780637"/>
                <a:gd name="connsiteX0" fmla="*/ 555066 w 1599356"/>
                <a:gd name="connsiteY0" fmla="*/ 2561 h 1780637"/>
                <a:gd name="connsiteX1" fmla="*/ 780844 w 1599356"/>
                <a:gd name="connsiteY1" fmla="*/ 237746 h 1780637"/>
                <a:gd name="connsiteX2" fmla="*/ 1599288 w 1599356"/>
                <a:gd name="connsiteY2" fmla="*/ 303598 h 1780637"/>
                <a:gd name="connsiteX3" fmla="*/ 827881 w 1599356"/>
                <a:gd name="connsiteY3" fmla="*/ 350635 h 1780637"/>
                <a:gd name="connsiteX4" fmla="*/ 903140 w 1599356"/>
                <a:gd name="connsiteY4" fmla="*/ 726932 h 1780637"/>
                <a:gd name="connsiteX5" fmla="*/ 790251 w 1599356"/>
                <a:gd name="connsiteY5" fmla="*/ 726932 h 1780637"/>
                <a:gd name="connsiteX6" fmla="*/ 846696 w 1599356"/>
                <a:gd name="connsiteY6" fmla="*/ 1244339 h 1780637"/>
                <a:gd name="connsiteX7" fmla="*/ 658547 w 1599356"/>
                <a:gd name="connsiteY7" fmla="*/ 773969 h 1780637"/>
                <a:gd name="connsiteX8" fmla="*/ 526844 w 1599356"/>
                <a:gd name="connsiteY8" fmla="*/ 821006 h 1780637"/>
                <a:gd name="connsiteX9" fmla="*/ 413955 w 1599356"/>
                <a:gd name="connsiteY9" fmla="*/ 1357228 h 1780637"/>
                <a:gd name="connsiteX10" fmla="*/ 714992 w 1599356"/>
                <a:gd name="connsiteY10" fmla="*/ 1780561 h 1780637"/>
                <a:gd name="connsiteX11" fmla="*/ 338696 w 1599356"/>
                <a:gd name="connsiteY11" fmla="*/ 1394858 h 1780637"/>
                <a:gd name="connsiteX12" fmla="*/ 29 w 1599356"/>
                <a:gd name="connsiteY12" fmla="*/ 1705302 h 1780637"/>
                <a:gd name="connsiteX13" fmla="*/ 319881 w 1599356"/>
                <a:gd name="connsiteY13" fmla="*/ 1281969 h 1780637"/>
                <a:gd name="connsiteX14" fmla="*/ 470399 w 1599356"/>
                <a:gd name="connsiteY14" fmla="*/ 830413 h 1780637"/>
                <a:gd name="connsiteX15" fmla="*/ 498622 w 1599356"/>
                <a:gd name="connsiteY15" fmla="*/ 482339 h 1780637"/>
                <a:gd name="connsiteX16" fmla="*/ 75288 w 1599356"/>
                <a:gd name="connsiteY16" fmla="*/ 397672 h 1780637"/>
                <a:gd name="connsiteX17" fmla="*/ 526844 w 1599356"/>
                <a:gd name="connsiteY17" fmla="*/ 407080 h 1780637"/>
                <a:gd name="connsiteX18" fmla="*/ 555066 w 1599356"/>
                <a:gd name="connsiteY18" fmla="*/ 2561 h 1780637"/>
                <a:gd name="connsiteX0" fmla="*/ 555066 w 1599358"/>
                <a:gd name="connsiteY0" fmla="*/ 2561 h 1780637"/>
                <a:gd name="connsiteX1" fmla="*/ 780844 w 1599358"/>
                <a:gd name="connsiteY1" fmla="*/ 237746 h 1780637"/>
                <a:gd name="connsiteX2" fmla="*/ 1599288 w 1599358"/>
                <a:gd name="connsiteY2" fmla="*/ 303598 h 1780637"/>
                <a:gd name="connsiteX3" fmla="*/ 827881 w 1599358"/>
                <a:gd name="connsiteY3" fmla="*/ 350635 h 1780637"/>
                <a:gd name="connsiteX4" fmla="*/ 790251 w 1599358"/>
                <a:gd name="connsiteY4" fmla="*/ 726932 h 1780637"/>
                <a:gd name="connsiteX5" fmla="*/ 846696 w 1599358"/>
                <a:gd name="connsiteY5" fmla="*/ 1244339 h 1780637"/>
                <a:gd name="connsiteX6" fmla="*/ 658547 w 1599358"/>
                <a:gd name="connsiteY6" fmla="*/ 773969 h 1780637"/>
                <a:gd name="connsiteX7" fmla="*/ 526844 w 1599358"/>
                <a:gd name="connsiteY7" fmla="*/ 821006 h 1780637"/>
                <a:gd name="connsiteX8" fmla="*/ 413955 w 1599358"/>
                <a:gd name="connsiteY8" fmla="*/ 1357228 h 1780637"/>
                <a:gd name="connsiteX9" fmla="*/ 714992 w 1599358"/>
                <a:gd name="connsiteY9" fmla="*/ 1780561 h 1780637"/>
                <a:gd name="connsiteX10" fmla="*/ 338696 w 1599358"/>
                <a:gd name="connsiteY10" fmla="*/ 1394858 h 1780637"/>
                <a:gd name="connsiteX11" fmla="*/ 29 w 1599358"/>
                <a:gd name="connsiteY11" fmla="*/ 1705302 h 1780637"/>
                <a:gd name="connsiteX12" fmla="*/ 319881 w 1599358"/>
                <a:gd name="connsiteY12" fmla="*/ 1281969 h 1780637"/>
                <a:gd name="connsiteX13" fmla="*/ 470399 w 1599358"/>
                <a:gd name="connsiteY13" fmla="*/ 830413 h 1780637"/>
                <a:gd name="connsiteX14" fmla="*/ 498622 w 1599358"/>
                <a:gd name="connsiteY14" fmla="*/ 482339 h 1780637"/>
                <a:gd name="connsiteX15" fmla="*/ 75288 w 1599358"/>
                <a:gd name="connsiteY15" fmla="*/ 397672 h 1780637"/>
                <a:gd name="connsiteX16" fmla="*/ 526844 w 1599358"/>
                <a:gd name="connsiteY16" fmla="*/ 407080 h 1780637"/>
                <a:gd name="connsiteX17" fmla="*/ 555066 w 1599358"/>
                <a:gd name="connsiteY17" fmla="*/ 2561 h 1780637"/>
                <a:gd name="connsiteX0" fmla="*/ 555066 w 1599357"/>
                <a:gd name="connsiteY0" fmla="*/ 2561 h 1780637"/>
                <a:gd name="connsiteX1" fmla="*/ 780844 w 1599357"/>
                <a:gd name="connsiteY1" fmla="*/ 237746 h 1780637"/>
                <a:gd name="connsiteX2" fmla="*/ 1599288 w 1599357"/>
                <a:gd name="connsiteY2" fmla="*/ 303598 h 1780637"/>
                <a:gd name="connsiteX3" fmla="*/ 827881 w 1599357"/>
                <a:gd name="connsiteY3" fmla="*/ 350635 h 1780637"/>
                <a:gd name="connsiteX4" fmla="*/ 846696 w 1599357"/>
                <a:gd name="connsiteY4" fmla="*/ 1244339 h 1780637"/>
                <a:gd name="connsiteX5" fmla="*/ 658547 w 1599357"/>
                <a:gd name="connsiteY5" fmla="*/ 773969 h 1780637"/>
                <a:gd name="connsiteX6" fmla="*/ 526844 w 1599357"/>
                <a:gd name="connsiteY6" fmla="*/ 821006 h 1780637"/>
                <a:gd name="connsiteX7" fmla="*/ 413955 w 1599357"/>
                <a:gd name="connsiteY7" fmla="*/ 1357228 h 1780637"/>
                <a:gd name="connsiteX8" fmla="*/ 714992 w 1599357"/>
                <a:gd name="connsiteY8" fmla="*/ 1780561 h 1780637"/>
                <a:gd name="connsiteX9" fmla="*/ 338696 w 1599357"/>
                <a:gd name="connsiteY9" fmla="*/ 1394858 h 1780637"/>
                <a:gd name="connsiteX10" fmla="*/ 29 w 1599357"/>
                <a:gd name="connsiteY10" fmla="*/ 1705302 h 1780637"/>
                <a:gd name="connsiteX11" fmla="*/ 319881 w 1599357"/>
                <a:gd name="connsiteY11" fmla="*/ 1281969 h 1780637"/>
                <a:gd name="connsiteX12" fmla="*/ 470399 w 1599357"/>
                <a:gd name="connsiteY12" fmla="*/ 830413 h 1780637"/>
                <a:gd name="connsiteX13" fmla="*/ 498622 w 1599357"/>
                <a:gd name="connsiteY13" fmla="*/ 482339 h 1780637"/>
                <a:gd name="connsiteX14" fmla="*/ 75288 w 1599357"/>
                <a:gd name="connsiteY14" fmla="*/ 397672 h 1780637"/>
                <a:gd name="connsiteX15" fmla="*/ 526844 w 1599357"/>
                <a:gd name="connsiteY15" fmla="*/ 407080 h 1780637"/>
                <a:gd name="connsiteX16" fmla="*/ 555066 w 1599357"/>
                <a:gd name="connsiteY16" fmla="*/ 2561 h 1780637"/>
                <a:gd name="connsiteX0" fmla="*/ 555066 w 1599357"/>
                <a:gd name="connsiteY0" fmla="*/ 2561 h 1780637"/>
                <a:gd name="connsiteX1" fmla="*/ 780844 w 1599357"/>
                <a:gd name="connsiteY1" fmla="*/ 237746 h 1780637"/>
                <a:gd name="connsiteX2" fmla="*/ 1599288 w 1599357"/>
                <a:gd name="connsiteY2" fmla="*/ 303598 h 1780637"/>
                <a:gd name="connsiteX3" fmla="*/ 827881 w 1599357"/>
                <a:gd name="connsiteY3" fmla="*/ 350635 h 1780637"/>
                <a:gd name="connsiteX4" fmla="*/ 846696 w 1599357"/>
                <a:gd name="connsiteY4" fmla="*/ 1244339 h 1780637"/>
                <a:gd name="connsiteX5" fmla="*/ 658547 w 1599357"/>
                <a:gd name="connsiteY5" fmla="*/ 773969 h 1780637"/>
                <a:gd name="connsiteX6" fmla="*/ 526844 w 1599357"/>
                <a:gd name="connsiteY6" fmla="*/ 821006 h 1780637"/>
                <a:gd name="connsiteX7" fmla="*/ 413955 w 1599357"/>
                <a:gd name="connsiteY7" fmla="*/ 1357228 h 1780637"/>
                <a:gd name="connsiteX8" fmla="*/ 714992 w 1599357"/>
                <a:gd name="connsiteY8" fmla="*/ 1780561 h 1780637"/>
                <a:gd name="connsiteX9" fmla="*/ 338696 w 1599357"/>
                <a:gd name="connsiteY9" fmla="*/ 1394858 h 1780637"/>
                <a:gd name="connsiteX10" fmla="*/ 29 w 1599357"/>
                <a:gd name="connsiteY10" fmla="*/ 1705302 h 1780637"/>
                <a:gd name="connsiteX11" fmla="*/ 319881 w 1599357"/>
                <a:gd name="connsiteY11" fmla="*/ 1281969 h 1780637"/>
                <a:gd name="connsiteX12" fmla="*/ 470399 w 1599357"/>
                <a:gd name="connsiteY12" fmla="*/ 830413 h 1780637"/>
                <a:gd name="connsiteX13" fmla="*/ 501797 w 1599357"/>
                <a:gd name="connsiteY13" fmla="*/ 558539 h 1780637"/>
                <a:gd name="connsiteX14" fmla="*/ 75288 w 1599357"/>
                <a:gd name="connsiteY14" fmla="*/ 397672 h 1780637"/>
                <a:gd name="connsiteX15" fmla="*/ 526844 w 1599357"/>
                <a:gd name="connsiteY15" fmla="*/ 407080 h 1780637"/>
                <a:gd name="connsiteX16" fmla="*/ 555066 w 1599357"/>
                <a:gd name="connsiteY16" fmla="*/ 2561 h 1780637"/>
                <a:gd name="connsiteX0" fmla="*/ 555066 w 1599357"/>
                <a:gd name="connsiteY0" fmla="*/ 801 h 1778877"/>
                <a:gd name="connsiteX1" fmla="*/ 780844 w 1599357"/>
                <a:gd name="connsiteY1" fmla="*/ 235986 h 1778877"/>
                <a:gd name="connsiteX2" fmla="*/ 1599288 w 1599357"/>
                <a:gd name="connsiteY2" fmla="*/ 301838 h 1778877"/>
                <a:gd name="connsiteX3" fmla="*/ 827881 w 1599357"/>
                <a:gd name="connsiteY3" fmla="*/ 348875 h 1778877"/>
                <a:gd name="connsiteX4" fmla="*/ 846696 w 1599357"/>
                <a:gd name="connsiteY4" fmla="*/ 1242579 h 1778877"/>
                <a:gd name="connsiteX5" fmla="*/ 658547 w 1599357"/>
                <a:gd name="connsiteY5" fmla="*/ 772209 h 1778877"/>
                <a:gd name="connsiteX6" fmla="*/ 526844 w 1599357"/>
                <a:gd name="connsiteY6" fmla="*/ 819246 h 1778877"/>
                <a:gd name="connsiteX7" fmla="*/ 413955 w 1599357"/>
                <a:gd name="connsiteY7" fmla="*/ 1355468 h 1778877"/>
                <a:gd name="connsiteX8" fmla="*/ 714992 w 1599357"/>
                <a:gd name="connsiteY8" fmla="*/ 1778801 h 1778877"/>
                <a:gd name="connsiteX9" fmla="*/ 338696 w 1599357"/>
                <a:gd name="connsiteY9" fmla="*/ 1393098 h 1778877"/>
                <a:gd name="connsiteX10" fmla="*/ 29 w 1599357"/>
                <a:gd name="connsiteY10" fmla="*/ 1703542 h 1778877"/>
                <a:gd name="connsiteX11" fmla="*/ 319881 w 1599357"/>
                <a:gd name="connsiteY11" fmla="*/ 1280209 h 1778877"/>
                <a:gd name="connsiteX12" fmla="*/ 470399 w 1599357"/>
                <a:gd name="connsiteY12" fmla="*/ 828653 h 1778877"/>
                <a:gd name="connsiteX13" fmla="*/ 501797 w 1599357"/>
                <a:gd name="connsiteY13" fmla="*/ 556779 h 1778877"/>
                <a:gd name="connsiteX14" fmla="*/ 75288 w 1599357"/>
                <a:gd name="connsiteY14" fmla="*/ 395912 h 1778877"/>
                <a:gd name="connsiteX15" fmla="*/ 526844 w 1599357"/>
                <a:gd name="connsiteY15" fmla="*/ 325945 h 1778877"/>
                <a:gd name="connsiteX16" fmla="*/ 555066 w 1599357"/>
                <a:gd name="connsiteY16" fmla="*/ 801 h 1778877"/>
                <a:gd name="connsiteX0" fmla="*/ 555066 w 1600398"/>
                <a:gd name="connsiteY0" fmla="*/ 801 h 1778877"/>
                <a:gd name="connsiteX1" fmla="*/ 780844 w 1600398"/>
                <a:gd name="connsiteY1" fmla="*/ 235986 h 1778877"/>
                <a:gd name="connsiteX2" fmla="*/ 1599288 w 1600398"/>
                <a:gd name="connsiteY2" fmla="*/ 301838 h 1778877"/>
                <a:gd name="connsiteX3" fmla="*/ 954881 w 1600398"/>
                <a:gd name="connsiteY3" fmla="*/ 450475 h 1778877"/>
                <a:gd name="connsiteX4" fmla="*/ 846696 w 1600398"/>
                <a:gd name="connsiteY4" fmla="*/ 1242579 h 1778877"/>
                <a:gd name="connsiteX5" fmla="*/ 658547 w 1600398"/>
                <a:gd name="connsiteY5" fmla="*/ 772209 h 1778877"/>
                <a:gd name="connsiteX6" fmla="*/ 526844 w 1600398"/>
                <a:gd name="connsiteY6" fmla="*/ 819246 h 1778877"/>
                <a:gd name="connsiteX7" fmla="*/ 413955 w 1600398"/>
                <a:gd name="connsiteY7" fmla="*/ 1355468 h 1778877"/>
                <a:gd name="connsiteX8" fmla="*/ 714992 w 1600398"/>
                <a:gd name="connsiteY8" fmla="*/ 1778801 h 1778877"/>
                <a:gd name="connsiteX9" fmla="*/ 338696 w 1600398"/>
                <a:gd name="connsiteY9" fmla="*/ 1393098 h 1778877"/>
                <a:gd name="connsiteX10" fmla="*/ 29 w 1600398"/>
                <a:gd name="connsiteY10" fmla="*/ 1703542 h 1778877"/>
                <a:gd name="connsiteX11" fmla="*/ 319881 w 1600398"/>
                <a:gd name="connsiteY11" fmla="*/ 1280209 h 1778877"/>
                <a:gd name="connsiteX12" fmla="*/ 470399 w 1600398"/>
                <a:gd name="connsiteY12" fmla="*/ 828653 h 1778877"/>
                <a:gd name="connsiteX13" fmla="*/ 501797 w 1600398"/>
                <a:gd name="connsiteY13" fmla="*/ 556779 h 1778877"/>
                <a:gd name="connsiteX14" fmla="*/ 75288 w 1600398"/>
                <a:gd name="connsiteY14" fmla="*/ 395912 h 1778877"/>
                <a:gd name="connsiteX15" fmla="*/ 526844 w 1600398"/>
                <a:gd name="connsiteY15" fmla="*/ 325945 h 1778877"/>
                <a:gd name="connsiteX16" fmla="*/ 555066 w 1600398"/>
                <a:gd name="connsiteY16" fmla="*/ 801 h 1778877"/>
                <a:gd name="connsiteX0" fmla="*/ 555066 w 1676486"/>
                <a:gd name="connsiteY0" fmla="*/ 799 h 1778875"/>
                <a:gd name="connsiteX1" fmla="*/ 780844 w 1676486"/>
                <a:gd name="connsiteY1" fmla="*/ 235984 h 1778875"/>
                <a:gd name="connsiteX2" fmla="*/ 1675488 w 1676486"/>
                <a:gd name="connsiteY2" fmla="*/ 298661 h 1778875"/>
                <a:gd name="connsiteX3" fmla="*/ 954881 w 1676486"/>
                <a:gd name="connsiteY3" fmla="*/ 450473 h 1778875"/>
                <a:gd name="connsiteX4" fmla="*/ 846696 w 1676486"/>
                <a:gd name="connsiteY4" fmla="*/ 1242577 h 1778875"/>
                <a:gd name="connsiteX5" fmla="*/ 658547 w 1676486"/>
                <a:gd name="connsiteY5" fmla="*/ 772207 h 1778875"/>
                <a:gd name="connsiteX6" fmla="*/ 526844 w 1676486"/>
                <a:gd name="connsiteY6" fmla="*/ 819244 h 1778875"/>
                <a:gd name="connsiteX7" fmla="*/ 413955 w 1676486"/>
                <a:gd name="connsiteY7" fmla="*/ 1355466 h 1778875"/>
                <a:gd name="connsiteX8" fmla="*/ 714992 w 1676486"/>
                <a:gd name="connsiteY8" fmla="*/ 1778799 h 1778875"/>
                <a:gd name="connsiteX9" fmla="*/ 338696 w 1676486"/>
                <a:gd name="connsiteY9" fmla="*/ 1393096 h 1778875"/>
                <a:gd name="connsiteX10" fmla="*/ 29 w 1676486"/>
                <a:gd name="connsiteY10" fmla="*/ 1703540 h 1778875"/>
                <a:gd name="connsiteX11" fmla="*/ 319881 w 1676486"/>
                <a:gd name="connsiteY11" fmla="*/ 1280207 h 1778875"/>
                <a:gd name="connsiteX12" fmla="*/ 470399 w 1676486"/>
                <a:gd name="connsiteY12" fmla="*/ 828651 h 1778875"/>
                <a:gd name="connsiteX13" fmla="*/ 501797 w 1676486"/>
                <a:gd name="connsiteY13" fmla="*/ 556777 h 1778875"/>
                <a:gd name="connsiteX14" fmla="*/ 75288 w 1676486"/>
                <a:gd name="connsiteY14" fmla="*/ 395910 h 1778875"/>
                <a:gd name="connsiteX15" fmla="*/ 526844 w 1676486"/>
                <a:gd name="connsiteY15" fmla="*/ 325943 h 1778875"/>
                <a:gd name="connsiteX16" fmla="*/ 555066 w 1676486"/>
                <a:gd name="connsiteY16" fmla="*/ 799 h 1778875"/>
                <a:gd name="connsiteX0" fmla="*/ 555119 w 1676539"/>
                <a:gd name="connsiteY0" fmla="*/ 799 h 1779672"/>
                <a:gd name="connsiteX1" fmla="*/ 780897 w 1676539"/>
                <a:gd name="connsiteY1" fmla="*/ 235984 h 1779672"/>
                <a:gd name="connsiteX2" fmla="*/ 1675541 w 1676539"/>
                <a:gd name="connsiteY2" fmla="*/ 298661 h 1779672"/>
                <a:gd name="connsiteX3" fmla="*/ 954934 w 1676539"/>
                <a:gd name="connsiteY3" fmla="*/ 450473 h 1779672"/>
                <a:gd name="connsiteX4" fmla="*/ 846749 w 1676539"/>
                <a:gd name="connsiteY4" fmla="*/ 1242577 h 1779672"/>
                <a:gd name="connsiteX5" fmla="*/ 658600 w 1676539"/>
                <a:gd name="connsiteY5" fmla="*/ 772207 h 1779672"/>
                <a:gd name="connsiteX6" fmla="*/ 526897 w 1676539"/>
                <a:gd name="connsiteY6" fmla="*/ 819244 h 1779672"/>
                <a:gd name="connsiteX7" fmla="*/ 414008 w 1676539"/>
                <a:gd name="connsiteY7" fmla="*/ 1355466 h 1779672"/>
                <a:gd name="connsiteX8" fmla="*/ 715045 w 1676539"/>
                <a:gd name="connsiteY8" fmla="*/ 1778799 h 1779672"/>
                <a:gd name="connsiteX9" fmla="*/ 351449 w 1676539"/>
                <a:gd name="connsiteY9" fmla="*/ 1472471 h 1779672"/>
                <a:gd name="connsiteX10" fmla="*/ 82 w 1676539"/>
                <a:gd name="connsiteY10" fmla="*/ 1703540 h 1779672"/>
                <a:gd name="connsiteX11" fmla="*/ 319934 w 1676539"/>
                <a:gd name="connsiteY11" fmla="*/ 1280207 h 1779672"/>
                <a:gd name="connsiteX12" fmla="*/ 470452 w 1676539"/>
                <a:gd name="connsiteY12" fmla="*/ 828651 h 1779672"/>
                <a:gd name="connsiteX13" fmla="*/ 501850 w 1676539"/>
                <a:gd name="connsiteY13" fmla="*/ 556777 h 1779672"/>
                <a:gd name="connsiteX14" fmla="*/ 75341 w 1676539"/>
                <a:gd name="connsiteY14" fmla="*/ 395910 h 1779672"/>
                <a:gd name="connsiteX15" fmla="*/ 526897 w 1676539"/>
                <a:gd name="connsiteY15" fmla="*/ 325943 h 1779672"/>
                <a:gd name="connsiteX16" fmla="*/ 555119 w 1676539"/>
                <a:gd name="connsiteY16" fmla="*/ 799 h 1779672"/>
                <a:gd name="connsiteX0" fmla="*/ 555045 w 1676465"/>
                <a:gd name="connsiteY0" fmla="*/ 799 h 1780032"/>
                <a:gd name="connsiteX1" fmla="*/ 780823 w 1676465"/>
                <a:gd name="connsiteY1" fmla="*/ 235984 h 1780032"/>
                <a:gd name="connsiteX2" fmla="*/ 1675467 w 1676465"/>
                <a:gd name="connsiteY2" fmla="*/ 298661 h 1780032"/>
                <a:gd name="connsiteX3" fmla="*/ 954860 w 1676465"/>
                <a:gd name="connsiteY3" fmla="*/ 450473 h 1780032"/>
                <a:gd name="connsiteX4" fmla="*/ 846675 w 1676465"/>
                <a:gd name="connsiteY4" fmla="*/ 1242577 h 1780032"/>
                <a:gd name="connsiteX5" fmla="*/ 658526 w 1676465"/>
                <a:gd name="connsiteY5" fmla="*/ 772207 h 1780032"/>
                <a:gd name="connsiteX6" fmla="*/ 526823 w 1676465"/>
                <a:gd name="connsiteY6" fmla="*/ 819244 h 1780032"/>
                <a:gd name="connsiteX7" fmla="*/ 413934 w 1676465"/>
                <a:gd name="connsiteY7" fmla="*/ 1355466 h 1780032"/>
                <a:gd name="connsiteX8" fmla="*/ 714971 w 1676465"/>
                <a:gd name="connsiteY8" fmla="*/ 1778799 h 1780032"/>
                <a:gd name="connsiteX9" fmla="*/ 329150 w 1676465"/>
                <a:gd name="connsiteY9" fmla="*/ 1491521 h 1780032"/>
                <a:gd name="connsiteX10" fmla="*/ 8 w 1676465"/>
                <a:gd name="connsiteY10" fmla="*/ 1703540 h 1780032"/>
                <a:gd name="connsiteX11" fmla="*/ 319860 w 1676465"/>
                <a:gd name="connsiteY11" fmla="*/ 1280207 h 1780032"/>
                <a:gd name="connsiteX12" fmla="*/ 470378 w 1676465"/>
                <a:gd name="connsiteY12" fmla="*/ 828651 h 1780032"/>
                <a:gd name="connsiteX13" fmla="*/ 501776 w 1676465"/>
                <a:gd name="connsiteY13" fmla="*/ 556777 h 1780032"/>
                <a:gd name="connsiteX14" fmla="*/ 75267 w 1676465"/>
                <a:gd name="connsiteY14" fmla="*/ 395910 h 1780032"/>
                <a:gd name="connsiteX15" fmla="*/ 526823 w 1676465"/>
                <a:gd name="connsiteY15" fmla="*/ 325943 h 1780032"/>
                <a:gd name="connsiteX16" fmla="*/ 555045 w 1676465"/>
                <a:gd name="connsiteY16" fmla="*/ 799 h 17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465" h="1780032">
                  <a:moveTo>
                    <a:pt x="555045" y="799"/>
                  </a:moveTo>
                  <a:cubicBezTo>
                    <a:pt x="597378" y="-14194"/>
                    <a:pt x="594086" y="186340"/>
                    <a:pt x="780823" y="235984"/>
                  </a:cubicBezTo>
                  <a:cubicBezTo>
                    <a:pt x="967560" y="285628"/>
                    <a:pt x="1646461" y="262913"/>
                    <a:pt x="1675467" y="298661"/>
                  </a:cubicBezTo>
                  <a:cubicBezTo>
                    <a:pt x="1704473" y="334409"/>
                    <a:pt x="1092992" y="293154"/>
                    <a:pt x="954860" y="450473"/>
                  </a:cubicBezTo>
                  <a:cubicBezTo>
                    <a:pt x="816728" y="607792"/>
                    <a:pt x="896064" y="1188955"/>
                    <a:pt x="846675" y="1242577"/>
                  </a:cubicBezTo>
                  <a:cubicBezTo>
                    <a:pt x="797286" y="1296199"/>
                    <a:pt x="711835" y="842762"/>
                    <a:pt x="658526" y="772207"/>
                  </a:cubicBezTo>
                  <a:cubicBezTo>
                    <a:pt x="605217" y="701652"/>
                    <a:pt x="567588" y="722034"/>
                    <a:pt x="526823" y="819244"/>
                  </a:cubicBezTo>
                  <a:cubicBezTo>
                    <a:pt x="486058" y="916454"/>
                    <a:pt x="382576" y="1195540"/>
                    <a:pt x="413934" y="1355466"/>
                  </a:cubicBezTo>
                  <a:cubicBezTo>
                    <a:pt x="445292" y="1515392"/>
                    <a:pt x="729102" y="1756123"/>
                    <a:pt x="714971" y="1778799"/>
                  </a:cubicBezTo>
                  <a:cubicBezTo>
                    <a:pt x="700840" y="1801475"/>
                    <a:pt x="448310" y="1504064"/>
                    <a:pt x="329150" y="1491521"/>
                  </a:cubicBezTo>
                  <a:cubicBezTo>
                    <a:pt x="209990" y="1478978"/>
                    <a:pt x="1556" y="1738759"/>
                    <a:pt x="8" y="1703540"/>
                  </a:cubicBezTo>
                  <a:cubicBezTo>
                    <a:pt x="-1540" y="1668321"/>
                    <a:pt x="241465" y="1426022"/>
                    <a:pt x="319860" y="1280207"/>
                  </a:cubicBezTo>
                  <a:cubicBezTo>
                    <a:pt x="398255" y="1134392"/>
                    <a:pt x="440059" y="949223"/>
                    <a:pt x="470378" y="828651"/>
                  </a:cubicBezTo>
                  <a:cubicBezTo>
                    <a:pt x="500697" y="708079"/>
                    <a:pt x="567628" y="628901"/>
                    <a:pt x="501776" y="556777"/>
                  </a:cubicBezTo>
                  <a:cubicBezTo>
                    <a:pt x="435924" y="484654"/>
                    <a:pt x="70563" y="408453"/>
                    <a:pt x="75267" y="395910"/>
                  </a:cubicBezTo>
                  <a:cubicBezTo>
                    <a:pt x="79971" y="383367"/>
                    <a:pt x="443724" y="388659"/>
                    <a:pt x="526823" y="325943"/>
                  </a:cubicBezTo>
                  <a:cubicBezTo>
                    <a:pt x="609922" y="263227"/>
                    <a:pt x="512712" y="15792"/>
                    <a:pt x="555045" y="799"/>
                  </a:cubicBezTo>
                  <a:close/>
                </a:path>
              </a:pathLst>
            </a:custGeom>
            <a:solidFill>
              <a:srgbClr val="ED8C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30" name="Forme libre 29"/>
            <p:cNvSpPr/>
            <p:nvPr/>
          </p:nvSpPr>
          <p:spPr>
            <a:xfrm>
              <a:off x="2653480" y="1841848"/>
              <a:ext cx="2220006" cy="1931964"/>
            </a:xfrm>
            <a:custGeom>
              <a:avLst/>
              <a:gdLst>
                <a:gd name="connsiteX0" fmla="*/ 254004 w 2220976"/>
                <a:gd name="connsiteY0" fmla="*/ 823 h 1941592"/>
                <a:gd name="connsiteX1" fmla="*/ 432745 w 2220976"/>
                <a:gd name="connsiteY1" fmla="*/ 687564 h 1941592"/>
                <a:gd name="connsiteX2" fmla="*/ 4 w 2220976"/>
                <a:gd name="connsiteY2" fmla="*/ 941564 h 1941592"/>
                <a:gd name="connsiteX3" fmla="*/ 442152 w 2220976"/>
                <a:gd name="connsiteY3" fmla="*/ 913341 h 1941592"/>
                <a:gd name="connsiteX4" fmla="*/ 1081856 w 2220976"/>
                <a:gd name="connsiteY4" fmla="*/ 1938749 h 1941592"/>
                <a:gd name="connsiteX5" fmla="*/ 790226 w 2220976"/>
                <a:gd name="connsiteY5" fmla="*/ 1233193 h 1941592"/>
                <a:gd name="connsiteX6" fmla="*/ 2220152 w 2220976"/>
                <a:gd name="connsiteY6" fmla="*/ 1665934 h 1941592"/>
                <a:gd name="connsiteX7" fmla="*/ 1006597 w 2220976"/>
                <a:gd name="connsiteY7" fmla="*/ 1120304 h 1941592"/>
                <a:gd name="connsiteX8" fmla="*/ 1674523 w 2220976"/>
                <a:gd name="connsiteY8" fmla="*/ 866304 h 1941592"/>
                <a:gd name="connsiteX9" fmla="*/ 837264 w 2220976"/>
                <a:gd name="connsiteY9" fmla="*/ 922749 h 1941592"/>
                <a:gd name="connsiteX10" fmla="*/ 987782 w 2220976"/>
                <a:gd name="connsiteY10" fmla="*/ 800452 h 1941592"/>
                <a:gd name="connsiteX11" fmla="*/ 620893 w 2220976"/>
                <a:gd name="connsiteY11" fmla="*/ 838082 h 1941592"/>
                <a:gd name="connsiteX12" fmla="*/ 254004 w 2220976"/>
                <a:gd name="connsiteY12" fmla="*/ 823 h 1941592"/>
                <a:gd name="connsiteX0" fmla="*/ 244479 w 2220976"/>
                <a:gd name="connsiteY0" fmla="*/ 797 h 1963791"/>
                <a:gd name="connsiteX1" fmla="*/ 432745 w 2220976"/>
                <a:gd name="connsiteY1" fmla="*/ 709763 h 1963791"/>
                <a:gd name="connsiteX2" fmla="*/ 4 w 2220976"/>
                <a:gd name="connsiteY2" fmla="*/ 963763 h 1963791"/>
                <a:gd name="connsiteX3" fmla="*/ 442152 w 2220976"/>
                <a:gd name="connsiteY3" fmla="*/ 935540 h 1963791"/>
                <a:gd name="connsiteX4" fmla="*/ 1081856 w 2220976"/>
                <a:gd name="connsiteY4" fmla="*/ 1960948 h 1963791"/>
                <a:gd name="connsiteX5" fmla="*/ 790226 w 2220976"/>
                <a:gd name="connsiteY5" fmla="*/ 1255392 h 1963791"/>
                <a:gd name="connsiteX6" fmla="*/ 2220152 w 2220976"/>
                <a:gd name="connsiteY6" fmla="*/ 1688133 h 1963791"/>
                <a:gd name="connsiteX7" fmla="*/ 1006597 w 2220976"/>
                <a:gd name="connsiteY7" fmla="*/ 1142503 h 1963791"/>
                <a:gd name="connsiteX8" fmla="*/ 1674523 w 2220976"/>
                <a:gd name="connsiteY8" fmla="*/ 888503 h 1963791"/>
                <a:gd name="connsiteX9" fmla="*/ 837264 w 2220976"/>
                <a:gd name="connsiteY9" fmla="*/ 944948 h 1963791"/>
                <a:gd name="connsiteX10" fmla="*/ 987782 w 2220976"/>
                <a:gd name="connsiteY10" fmla="*/ 822651 h 1963791"/>
                <a:gd name="connsiteX11" fmla="*/ 620893 w 2220976"/>
                <a:gd name="connsiteY11" fmla="*/ 860281 h 1963791"/>
                <a:gd name="connsiteX12" fmla="*/ 244479 w 2220976"/>
                <a:gd name="connsiteY12" fmla="*/ 797 h 1963791"/>
                <a:gd name="connsiteX0" fmla="*/ 244479 w 2220976"/>
                <a:gd name="connsiteY0" fmla="*/ 202 h 1963196"/>
                <a:gd name="connsiteX1" fmla="*/ 432745 w 2220976"/>
                <a:gd name="connsiteY1" fmla="*/ 709168 h 1963196"/>
                <a:gd name="connsiteX2" fmla="*/ 4 w 2220976"/>
                <a:gd name="connsiteY2" fmla="*/ 963168 h 1963196"/>
                <a:gd name="connsiteX3" fmla="*/ 442152 w 2220976"/>
                <a:gd name="connsiteY3" fmla="*/ 934945 h 1963196"/>
                <a:gd name="connsiteX4" fmla="*/ 1081856 w 2220976"/>
                <a:gd name="connsiteY4" fmla="*/ 1960353 h 1963196"/>
                <a:gd name="connsiteX5" fmla="*/ 790226 w 2220976"/>
                <a:gd name="connsiteY5" fmla="*/ 1254797 h 1963196"/>
                <a:gd name="connsiteX6" fmla="*/ 2220152 w 2220976"/>
                <a:gd name="connsiteY6" fmla="*/ 1687538 h 1963196"/>
                <a:gd name="connsiteX7" fmla="*/ 1006597 w 2220976"/>
                <a:gd name="connsiteY7" fmla="*/ 1141908 h 1963196"/>
                <a:gd name="connsiteX8" fmla="*/ 1674523 w 2220976"/>
                <a:gd name="connsiteY8" fmla="*/ 887908 h 1963196"/>
                <a:gd name="connsiteX9" fmla="*/ 837264 w 2220976"/>
                <a:gd name="connsiteY9" fmla="*/ 944353 h 1963196"/>
                <a:gd name="connsiteX10" fmla="*/ 987782 w 2220976"/>
                <a:gd name="connsiteY10" fmla="*/ 822056 h 1963196"/>
                <a:gd name="connsiteX11" fmla="*/ 668518 w 2220976"/>
                <a:gd name="connsiteY11" fmla="*/ 783486 h 1963196"/>
                <a:gd name="connsiteX12" fmla="*/ 244479 w 2220976"/>
                <a:gd name="connsiteY12" fmla="*/ 202 h 1963196"/>
                <a:gd name="connsiteX0" fmla="*/ 244493 w 2220990"/>
                <a:gd name="connsiteY0" fmla="*/ 202 h 1961507"/>
                <a:gd name="connsiteX1" fmla="*/ 432759 w 2220990"/>
                <a:gd name="connsiteY1" fmla="*/ 709168 h 1961507"/>
                <a:gd name="connsiteX2" fmla="*/ 18 w 2220990"/>
                <a:gd name="connsiteY2" fmla="*/ 963168 h 1961507"/>
                <a:gd name="connsiteX3" fmla="*/ 451691 w 2220990"/>
                <a:gd name="connsiteY3" fmla="*/ 1055595 h 1961507"/>
                <a:gd name="connsiteX4" fmla="*/ 1081870 w 2220990"/>
                <a:gd name="connsiteY4" fmla="*/ 1960353 h 1961507"/>
                <a:gd name="connsiteX5" fmla="*/ 790240 w 2220990"/>
                <a:gd name="connsiteY5" fmla="*/ 1254797 h 1961507"/>
                <a:gd name="connsiteX6" fmla="*/ 2220166 w 2220990"/>
                <a:gd name="connsiteY6" fmla="*/ 1687538 h 1961507"/>
                <a:gd name="connsiteX7" fmla="*/ 1006611 w 2220990"/>
                <a:gd name="connsiteY7" fmla="*/ 1141908 h 1961507"/>
                <a:gd name="connsiteX8" fmla="*/ 1674537 w 2220990"/>
                <a:gd name="connsiteY8" fmla="*/ 887908 h 1961507"/>
                <a:gd name="connsiteX9" fmla="*/ 837278 w 2220990"/>
                <a:gd name="connsiteY9" fmla="*/ 944353 h 1961507"/>
                <a:gd name="connsiteX10" fmla="*/ 987796 w 2220990"/>
                <a:gd name="connsiteY10" fmla="*/ 822056 h 1961507"/>
                <a:gd name="connsiteX11" fmla="*/ 668532 w 2220990"/>
                <a:gd name="connsiteY11" fmla="*/ 783486 h 1961507"/>
                <a:gd name="connsiteX12" fmla="*/ 244493 w 2220990"/>
                <a:gd name="connsiteY12" fmla="*/ 202 h 1961507"/>
                <a:gd name="connsiteX0" fmla="*/ 244493 w 2220990"/>
                <a:gd name="connsiteY0" fmla="*/ 202 h 1929802"/>
                <a:gd name="connsiteX1" fmla="*/ 432759 w 2220990"/>
                <a:gd name="connsiteY1" fmla="*/ 709168 h 1929802"/>
                <a:gd name="connsiteX2" fmla="*/ 18 w 2220990"/>
                <a:gd name="connsiteY2" fmla="*/ 963168 h 1929802"/>
                <a:gd name="connsiteX3" fmla="*/ 451691 w 2220990"/>
                <a:gd name="connsiteY3" fmla="*/ 1055595 h 1929802"/>
                <a:gd name="connsiteX4" fmla="*/ 1050120 w 2220990"/>
                <a:gd name="connsiteY4" fmla="*/ 1928603 h 1929802"/>
                <a:gd name="connsiteX5" fmla="*/ 790240 w 2220990"/>
                <a:gd name="connsiteY5" fmla="*/ 1254797 h 1929802"/>
                <a:gd name="connsiteX6" fmla="*/ 2220166 w 2220990"/>
                <a:gd name="connsiteY6" fmla="*/ 1687538 h 1929802"/>
                <a:gd name="connsiteX7" fmla="*/ 1006611 w 2220990"/>
                <a:gd name="connsiteY7" fmla="*/ 1141908 h 1929802"/>
                <a:gd name="connsiteX8" fmla="*/ 1674537 w 2220990"/>
                <a:gd name="connsiteY8" fmla="*/ 887908 h 1929802"/>
                <a:gd name="connsiteX9" fmla="*/ 837278 w 2220990"/>
                <a:gd name="connsiteY9" fmla="*/ 944353 h 1929802"/>
                <a:gd name="connsiteX10" fmla="*/ 987796 w 2220990"/>
                <a:gd name="connsiteY10" fmla="*/ 822056 h 1929802"/>
                <a:gd name="connsiteX11" fmla="*/ 668532 w 2220990"/>
                <a:gd name="connsiteY11" fmla="*/ 783486 h 1929802"/>
                <a:gd name="connsiteX12" fmla="*/ 244493 w 2220990"/>
                <a:gd name="connsiteY12" fmla="*/ 202 h 192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20990" h="1929802">
                  <a:moveTo>
                    <a:pt x="244493" y="202"/>
                  </a:moveTo>
                  <a:cubicBezTo>
                    <a:pt x="205198" y="-12184"/>
                    <a:pt x="473505" y="548674"/>
                    <a:pt x="432759" y="709168"/>
                  </a:cubicBezTo>
                  <a:cubicBezTo>
                    <a:pt x="392013" y="869662"/>
                    <a:pt x="-3137" y="905430"/>
                    <a:pt x="18" y="963168"/>
                  </a:cubicBezTo>
                  <a:cubicBezTo>
                    <a:pt x="3173" y="1020906"/>
                    <a:pt x="276674" y="894689"/>
                    <a:pt x="451691" y="1055595"/>
                  </a:cubicBezTo>
                  <a:cubicBezTo>
                    <a:pt x="626708" y="1216501"/>
                    <a:pt x="993695" y="1895403"/>
                    <a:pt x="1050120" y="1928603"/>
                  </a:cubicBezTo>
                  <a:cubicBezTo>
                    <a:pt x="1106545" y="1961803"/>
                    <a:pt x="595232" y="1294974"/>
                    <a:pt x="790240" y="1254797"/>
                  </a:cubicBezTo>
                  <a:cubicBezTo>
                    <a:pt x="985248" y="1214620"/>
                    <a:pt x="2184104" y="1706353"/>
                    <a:pt x="2220166" y="1687538"/>
                  </a:cubicBezTo>
                  <a:cubicBezTo>
                    <a:pt x="2256228" y="1668723"/>
                    <a:pt x="1097549" y="1275180"/>
                    <a:pt x="1006611" y="1141908"/>
                  </a:cubicBezTo>
                  <a:cubicBezTo>
                    <a:pt x="915673" y="1008636"/>
                    <a:pt x="1702759" y="920834"/>
                    <a:pt x="1674537" y="887908"/>
                  </a:cubicBezTo>
                  <a:cubicBezTo>
                    <a:pt x="1646315" y="854982"/>
                    <a:pt x="951735" y="955328"/>
                    <a:pt x="837278" y="944353"/>
                  </a:cubicBezTo>
                  <a:cubicBezTo>
                    <a:pt x="722821" y="933378"/>
                    <a:pt x="1023858" y="836167"/>
                    <a:pt x="987796" y="822056"/>
                  </a:cubicBezTo>
                  <a:cubicBezTo>
                    <a:pt x="951734" y="807945"/>
                    <a:pt x="792416" y="920462"/>
                    <a:pt x="668532" y="783486"/>
                  </a:cubicBezTo>
                  <a:cubicBezTo>
                    <a:pt x="544648" y="646510"/>
                    <a:pt x="283788" y="12588"/>
                    <a:pt x="244493" y="202"/>
                  </a:cubicBezTo>
                  <a:close/>
                </a:path>
              </a:pathLst>
            </a:custGeom>
            <a:solidFill>
              <a:srgbClr val="ED8C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31" name="Ellipse 30"/>
            <p:cNvSpPr/>
            <p:nvPr/>
          </p:nvSpPr>
          <p:spPr>
            <a:xfrm>
              <a:off x="5316392" y="2400425"/>
              <a:ext cx="289805" cy="27160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32" name="Ellipse 31"/>
            <p:cNvSpPr/>
            <p:nvPr/>
          </p:nvSpPr>
          <p:spPr>
            <a:xfrm rot="3403439">
              <a:off x="3125654" y="2740155"/>
              <a:ext cx="302352" cy="19684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33" name="Ellipse 32"/>
            <p:cNvSpPr/>
            <p:nvPr/>
          </p:nvSpPr>
          <p:spPr>
            <a:xfrm rot="3403439">
              <a:off x="4219927" y="1300478"/>
              <a:ext cx="240857" cy="26793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34" name="Ellipse 33"/>
            <p:cNvSpPr/>
            <p:nvPr/>
          </p:nvSpPr>
          <p:spPr>
            <a:xfrm>
              <a:off x="6661519" y="2805269"/>
              <a:ext cx="185912" cy="16910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35" name="Ellipse 34"/>
            <p:cNvSpPr/>
            <p:nvPr/>
          </p:nvSpPr>
          <p:spPr>
            <a:xfrm rot="19140000">
              <a:off x="5644472" y="4240150"/>
              <a:ext cx="185912" cy="24598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36" name="Ellipse 35"/>
            <p:cNvSpPr/>
            <p:nvPr/>
          </p:nvSpPr>
          <p:spPr>
            <a:xfrm rot="19140000">
              <a:off x="2139489" y="2764272"/>
              <a:ext cx="125762" cy="11786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sp>
          <p:nvSpPr>
            <p:cNvPr id="37" name="Ellipse 36"/>
            <p:cNvSpPr/>
            <p:nvPr/>
          </p:nvSpPr>
          <p:spPr>
            <a:xfrm>
              <a:off x="3151066" y="4342642"/>
              <a:ext cx="185912" cy="17423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CA" sz="1600">
                <a:solidFill>
                  <a:prstClr val="white"/>
                </a:solidFill>
                <a:latin typeface="Calibri"/>
              </a:endParaRPr>
            </a:p>
          </p:txBody>
        </p:sp>
      </p:grpSp>
    </p:spTree>
    <p:extLst>
      <p:ext uri="{BB962C8B-B14F-4D97-AF65-F5344CB8AC3E}">
        <p14:creationId xmlns:p14="http://schemas.microsoft.com/office/powerpoint/2010/main" val="297118010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322" y="1861024"/>
            <a:ext cx="9122678" cy="3324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p:cNvSpPr txBox="1"/>
          <p:nvPr/>
        </p:nvSpPr>
        <p:spPr>
          <a:xfrm>
            <a:off x="215884" y="48381"/>
            <a:ext cx="8928116" cy="1077218"/>
          </a:xfrm>
          <a:prstGeom prst="rect">
            <a:avLst/>
          </a:prstGeom>
          <a:noFill/>
        </p:spPr>
        <p:txBody>
          <a:bodyPr wrap="none" rtlCol="0">
            <a:spAutoFit/>
          </a:bodyPr>
          <a:lstStyle/>
          <a:p>
            <a:pPr algn="r"/>
            <a:r>
              <a:rPr lang="fr-CA" sz="2800" dirty="0" err="1" smtClean="0">
                <a:latin typeface="Optima"/>
                <a:cs typeface="Optima"/>
              </a:rPr>
              <a:t>Supporting</a:t>
            </a:r>
            <a:r>
              <a:rPr lang="fr-CA" sz="2800" dirty="0" smtClean="0">
                <a:latin typeface="Optima"/>
                <a:cs typeface="Optima"/>
              </a:rPr>
              <a:t> International Collaborative </a:t>
            </a:r>
            <a:r>
              <a:rPr lang="fr-CA" sz="2800" dirty="0" err="1" smtClean="0">
                <a:latin typeface="Optima"/>
                <a:cs typeface="Optima"/>
              </a:rPr>
              <a:t>Research</a:t>
            </a:r>
            <a:endParaRPr lang="fr-CA" sz="2800" dirty="0" smtClean="0">
              <a:latin typeface="Optima"/>
              <a:cs typeface="Optima"/>
            </a:endParaRPr>
          </a:p>
          <a:p>
            <a:pPr algn="r"/>
            <a:r>
              <a:rPr lang="fr-CA" sz="3600" dirty="0" smtClean="0">
                <a:latin typeface="Optima"/>
                <a:cs typeface="Optima"/>
              </a:rPr>
              <a:t>Centres of Excellence in </a:t>
            </a:r>
            <a:r>
              <a:rPr lang="fr-CA" sz="3600" dirty="0" err="1" smtClean="0">
                <a:latin typeface="Optima"/>
                <a:cs typeface="Optima"/>
              </a:rPr>
              <a:t>Neurodegeneration</a:t>
            </a:r>
            <a:endParaRPr lang="fr-CA" sz="3600" dirty="0">
              <a:latin typeface="Optima"/>
              <a:cs typeface="Optima"/>
            </a:endParaRP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2"/>
          <p:cNvPicPr>
            <a:picLocks noChangeAspect="1"/>
          </p:cNvPicPr>
          <p:nvPr/>
        </p:nvPicPr>
        <p:blipFill rotWithShape="1">
          <a:blip r:embed="rId2">
            <a:extLst>
              <a:ext uri="{28A0092B-C50C-407E-A947-70E740481C1C}">
                <a14:useLocalDpi xmlns:a14="http://schemas.microsoft.com/office/drawing/2010/main" val="0"/>
              </a:ext>
            </a:extLst>
          </a:blip>
          <a:srcRect b="31661"/>
          <a:stretch/>
        </p:blipFill>
        <p:spPr bwMode="auto">
          <a:xfrm>
            <a:off x="-26532" y="1366762"/>
            <a:ext cx="9179847" cy="470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3"/>
          <p:cNvSpPr txBox="1"/>
          <p:nvPr/>
        </p:nvSpPr>
        <p:spPr>
          <a:xfrm>
            <a:off x="1581489" y="48381"/>
            <a:ext cx="7562511" cy="1077218"/>
          </a:xfrm>
          <a:prstGeom prst="rect">
            <a:avLst/>
          </a:prstGeom>
          <a:noFill/>
        </p:spPr>
        <p:txBody>
          <a:bodyPr wrap="none" rtlCol="0">
            <a:spAutoFit/>
          </a:bodyPr>
          <a:lstStyle/>
          <a:p>
            <a:pPr algn="r"/>
            <a:r>
              <a:rPr lang="fr-CA" sz="2800" dirty="0" err="1" smtClean="0">
                <a:latin typeface="Optima"/>
                <a:cs typeface="Optima"/>
              </a:rPr>
              <a:t>Supporting</a:t>
            </a:r>
            <a:r>
              <a:rPr lang="fr-CA" sz="2800" dirty="0" smtClean="0">
                <a:latin typeface="Optima"/>
                <a:cs typeface="Optima"/>
              </a:rPr>
              <a:t> International Collaborative </a:t>
            </a:r>
            <a:r>
              <a:rPr lang="fr-CA" sz="2800" dirty="0" err="1" smtClean="0">
                <a:latin typeface="Optima"/>
                <a:cs typeface="Optima"/>
              </a:rPr>
              <a:t>Research</a:t>
            </a:r>
            <a:endParaRPr lang="fr-CA" sz="2800" dirty="0" smtClean="0">
              <a:latin typeface="Optima"/>
              <a:cs typeface="Optima"/>
            </a:endParaRPr>
          </a:p>
          <a:p>
            <a:pPr algn="r"/>
            <a:r>
              <a:rPr lang="fr-CA" sz="3600" dirty="0" smtClean="0">
                <a:latin typeface="Optima"/>
                <a:cs typeface="Optima"/>
              </a:rPr>
              <a:t>JPI– </a:t>
            </a:r>
            <a:r>
              <a:rPr lang="fr-CA" sz="3600" dirty="0" err="1" smtClean="0">
                <a:latin typeface="Optima"/>
                <a:cs typeface="Optima"/>
              </a:rPr>
              <a:t>Neurodegenerative</a:t>
            </a:r>
            <a:r>
              <a:rPr lang="fr-CA" sz="3600" dirty="0" smtClean="0">
                <a:latin typeface="Optima"/>
                <a:cs typeface="Optima"/>
              </a:rPr>
              <a:t> </a:t>
            </a:r>
            <a:r>
              <a:rPr lang="fr-CA" sz="3600" dirty="0" err="1" smtClean="0">
                <a:latin typeface="Optima"/>
                <a:cs typeface="Optima"/>
              </a:rPr>
              <a:t>Diseases</a:t>
            </a:r>
            <a:endParaRPr lang="fr-CA" sz="3600" dirty="0">
              <a:latin typeface="Optima"/>
              <a:cs typeface="Optima"/>
            </a:endParaRPr>
          </a:p>
        </p:txBody>
      </p:sp>
    </p:spTree>
    <p:extLst>
      <p:ext uri="{BB962C8B-B14F-4D97-AF65-F5344CB8AC3E}">
        <p14:creationId xmlns:p14="http://schemas.microsoft.com/office/powerpoint/2010/main" val="254336979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2"/>
          <a:srcRect l="25150" t="39549" r="23707"/>
          <a:stretch/>
        </p:blipFill>
        <p:spPr>
          <a:xfrm>
            <a:off x="2299676" y="2712290"/>
            <a:ext cx="4676579" cy="4145709"/>
          </a:xfrm>
          <a:prstGeom prst="rect">
            <a:avLst/>
          </a:prstGeom>
        </p:spPr>
      </p:pic>
      <p:sp>
        <p:nvSpPr>
          <p:cNvPr id="3" name="ZoneTexte 2"/>
          <p:cNvSpPr txBox="1"/>
          <p:nvPr/>
        </p:nvSpPr>
        <p:spPr>
          <a:xfrm>
            <a:off x="1021126" y="1758184"/>
            <a:ext cx="7539169" cy="954107"/>
          </a:xfrm>
          <a:prstGeom prst="rect">
            <a:avLst/>
          </a:prstGeom>
          <a:noFill/>
        </p:spPr>
        <p:txBody>
          <a:bodyPr wrap="none" rtlCol="0">
            <a:spAutoFit/>
          </a:bodyPr>
          <a:lstStyle/>
          <a:p>
            <a:pPr algn="ctr"/>
            <a:r>
              <a:rPr lang="fr-CA" sz="2800" dirty="0">
                <a:solidFill>
                  <a:srgbClr val="401B72"/>
                </a:solidFill>
                <a:latin typeface="Optima"/>
                <a:cs typeface="Optima"/>
              </a:rPr>
              <a:t>THE RISING TIDE OF DEMENTIA IN </a:t>
            </a:r>
            <a:r>
              <a:rPr lang="fr-CA" sz="2800" dirty="0" smtClean="0">
                <a:solidFill>
                  <a:srgbClr val="401B72"/>
                </a:solidFill>
                <a:latin typeface="Optima"/>
                <a:cs typeface="Optima"/>
              </a:rPr>
              <a:t>CANADA</a:t>
            </a:r>
          </a:p>
          <a:p>
            <a:pPr algn="ctr"/>
            <a:r>
              <a:rPr lang="fr-CA" sz="2800" dirty="0" smtClean="0">
                <a:solidFill>
                  <a:srgbClr val="401B72"/>
                </a:solidFill>
                <a:latin typeface="Optima"/>
                <a:cs typeface="Optima"/>
              </a:rPr>
              <a:t>FACING </a:t>
            </a:r>
            <a:r>
              <a:rPr lang="fr-CA" sz="2800" dirty="0">
                <a:solidFill>
                  <a:srgbClr val="401B72"/>
                </a:solidFill>
                <a:latin typeface="Optima"/>
                <a:cs typeface="Optima"/>
              </a:rPr>
              <a:t>THE CRITICAL CHALLENGE BY 2025 </a:t>
            </a:r>
          </a:p>
        </p:txBody>
      </p:sp>
      <p:sp>
        <p:nvSpPr>
          <p:cNvPr id="5" name="Rectangle 4"/>
          <p:cNvSpPr/>
          <p:nvPr/>
        </p:nvSpPr>
        <p:spPr>
          <a:xfrm>
            <a:off x="2866015" y="132176"/>
            <a:ext cx="6277986" cy="155175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dirty="0"/>
          </a:p>
        </p:txBody>
      </p:sp>
      <p:pic>
        <p:nvPicPr>
          <p:cNvPr id="6" name="Picture 10" descr="CAHS_shiel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2792" y="0"/>
            <a:ext cx="1421208" cy="1882141"/>
          </a:xfrm>
          <a:prstGeom prst="rect">
            <a:avLst/>
          </a:prstGeom>
        </p:spPr>
      </p:pic>
      <p:pic>
        <p:nvPicPr>
          <p:cNvPr id="7" name="Image 6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9700" y="161925"/>
            <a:ext cx="1938338"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279235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aphique 4"/>
          <p:cNvGraphicFramePr>
            <a:graphicFrameLocks/>
          </p:cNvGraphicFramePr>
          <p:nvPr>
            <p:extLst>
              <p:ext uri="{D42A27DB-BD31-4B8C-83A1-F6EECF244321}">
                <p14:modId xmlns:p14="http://schemas.microsoft.com/office/powerpoint/2010/main" val="451246102"/>
              </p:ext>
            </p:extLst>
          </p:nvPr>
        </p:nvGraphicFramePr>
        <p:xfrm>
          <a:off x="0" y="-98446"/>
          <a:ext cx="9144000" cy="6586043"/>
        </p:xfrm>
        <a:graphic>
          <a:graphicData uri="http://schemas.openxmlformats.org/drawingml/2006/chart">
            <c:chart xmlns:c="http://schemas.openxmlformats.org/drawingml/2006/chart" xmlns:r="http://schemas.openxmlformats.org/officeDocument/2006/relationships" r:id="rId2"/>
          </a:graphicData>
        </a:graphic>
      </p:graphicFrame>
      <p:sp>
        <p:nvSpPr>
          <p:cNvPr id="6" name="ZoneTexte 5"/>
          <p:cNvSpPr txBox="1"/>
          <p:nvPr/>
        </p:nvSpPr>
        <p:spPr>
          <a:xfrm>
            <a:off x="1466978" y="2423230"/>
            <a:ext cx="583955" cy="523220"/>
          </a:xfrm>
          <a:prstGeom prst="rect">
            <a:avLst/>
          </a:prstGeom>
          <a:noFill/>
        </p:spPr>
        <p:txBody>
          <a:bodyPr wrap="none" rtlCol="0">
            <a:spAutoFit/>
          </a:bodyPr>
          <a:lstStyle/>
          <a:p>
            <a:r>
              <a:rPr lang="fr-CA" sz="2800" dirty="0" smtClean="0">
                <a:latin typeface="Optima"/>
                <a:cs typeface="Optima"/>
              </a:rPr>
              <a:t>82</a:t>
            </a:r>
            <a:endParaRPr lang="fr-CA" sz="2800" dirty="0">
              <a:latin typeface="Optima"/>
              <a:cs typeface="Optima"/>
            </a:endParaRPr>
          </a:p>
        </p:txBody>
      </p:sp>
      <p:sp>
        <p:nvSpPr>
          <p:cNvPr id="7" name="ZoneTexte 6"/>
          <p:cNvSpPr txBox="1"/>
          <p:nvPr/>
        </p:nvSpPr>
        <p:spPr>
          <a:xfrm>
            <a:off x="4385961" y="2423230"/>
            <a:ext cx="583955" cy="523220"/>
          </a:xfrm>
          <a:prstGeom prst="rect">
            <a:avLst/>
          </a:prstGeom>
          <a:noFill/>
        </p:spPr>
        <p:txBody>
          <a:bodyPr wrap="none" rtlCol="0">
            <a:spAutoFit/>
          </a:bodyPr>
          <a:lstStyle/>
          <a:p>
            <a:r>
              <a:rPr lang="fr-CA" sz="2800" dirty="0" smtClean="0">
                <a:latin typeface="Optima"/>
                <a:cs typeface="Optima"/>
              </a:rPr>
              <a:t>84</a:t>
            </a:r>
            <a:endParaRPr lang="fr-CA" sz="2800" dirty="0">
              <a:latin typeface="Optima"/>
              <a:cs typeface="Optima"/>
            </a:endParaRPr>
          </a:p>
        </p:txBody>
      </p:sp>
      <p:sp>
        <p:nvSpPr>
          <p:cNvPr id="8" name="ZoneTexte 7"/>
          <p:cNvSpPr txBox="1"/>
          <p:nvPr/>
        </p:nvSpPr>
        <p:spPr>
          <a:xfrm>
            <a:off x="7290381" y="2423230"/>
            <a:ext cx="583955" cy="523220"/>
          </a:xfrm>
          <a:prstGeom prst="rect">
            <a:avLst/>
          </a:prstGeom>
          <a:noFill/>
        </p:spPr>
        <p:txBody>
          <a:bodyPr wrap="none" rtlCol="0">
            <a:spAutoFit/>
          </a:bodyPr>
          <a:lstStyle/>
          <a:p>
            <a:r>
              <a:rPr lang="fr-CA" sz="2800" dirty="0" smtClean="0">
                <a:latin typeface="Optima"/>
                <a:cs typeface="Optima"/>
              </a:rPr>
              <a:t>80</a:t>
            </a:r>
            <a:endParaRPr lang="fr-CA" sz="2800" dirty="0">
              <a:latin typeface="Optima"/>
              <a:cs typeface="Optima"/>
            </a:endParaRPr>
          </a:p>
        </p:txBody>
      </p:sp>
      <p:sp>
        <p:nvSpPr>
          <p:cNvPr id="3" name="Rectangle 2"/>
          <p:cNvSpPr/>
          <p:nvPr/>
        </p:nvSpPr>
        <p:spPr>
          <a:xfrm>
            <a:off x="817175" y="6015055"/>
            <a:ext cx="1742653" cy="39378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sz="2400" dirty="0" err="1" smtClean="0">
                <a:latin typeface="Optima"/>
                <a:cs typeface="Optima"/>
              </a:rPr>
              <a:t>Both</a:t>
            </a:r>
            <a:r>
              <a:rPr lang="fr-CA" sz="2400" dirty="0" smtClean="0">
                <a:latin typeface="Optima"/>
                <a:cs typeface="Optima"/>
              </a:rPr>
              <a:t> Sexes</a:t>
            </a:r>
            <a:endParaRPr lang="fr-CA" sz="2400" dirty="0">
              <a:latin typeface="Optima"/>
              <a:cs typeface="Optima"/>
            </a:endParaRPr>
          </a:p>
        </p:txBody>
      </p:sp>
      <p:sp>
        <p:nvSpPr>
          <p:cNvPr id="10" name="Rectangle 9"/>
          <p:cNvSpPr/>
          <p:nvPr/>
        </p:nvSpPr>
        <p:spPr>
          <a:xfrm>
            <a:off x="3844459" y="6015055"/>
            <a:ext cx="1742653" cy="39378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sz="2400" dirty="0" err="1" smtClean="0">
                <a:latin typeface="Optima"/>
                <a:cs typeface="Optima"/>
              </a:rPr>
              <a:t>Women</a:t>
            </a:r>
            <a:endParaRPr lang="fr-CA" sz="2400" dirty="0">
              <a:latin typeface="Optima"/>
              <a:cs typeface="Optima"/>
            </a:endParaRPr>
          </a:p>
        </p:txBody>
      </p:sp>
      <p:sp>
        <p:nvSpPr>
          <p:cNvPr id="11" name="Rectangle 10"/>
          <p:cNvSpPr/>
          <p:nvPr/>
        </p:nvSpPr>
        <p:spPr>
          <a:xfrm>
            <a:off x="6694524" y="6015055"/>
            <a:ext cx="1742653" cy="39378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sz="2400" dirty="0" smtClean="0">
                <a:latin typeface="Optima"/>
                <a:cs typeface="Optima"/>
              </a:rPr>
              <a:t>Men</a:t>
            </a:r>
            <a:endParaRPr lang="fr-CA" sz="2400" dirty="0">
              <a:latin typeface="Optima"/>
              <a:cs typeface="Optima"/>
            </a:endParaRPr>
          </a:p>
        </p:txBody>
      </p:sp>
      <p:sp>
        <p:nvSpPr>
          <p:cNvPr id="4" name="ZoneTexte 3"/>
          <p:cNvSpPr txBox="1"/>
          <p:nvPr/>
        </p:nvSpPr>
        <p:spPr>
          <a:xfrm>
            <a:off x="2649237" y="6427961"/>
            <a:ext cx="4175594" cy="461665"/>
          </a:xfrm>
          <a:prstGeom prst="rect">
            <a:avLst/>
          </a:prstGeom>
          <a:noFill/>
        </p:spPr>
        <p:txBody>
          <a:bodyPr wrap="none" rtlCol="0">
            <a:spAutoFit/>
          </a:bodyPr>
          <a:lstStyle/>
          <a:p>
            <a:pPr algn="ctr"/>
            <a:r>
              <a:rPr lang="fr-CA" sz="1200" dirty="0" smtClean="0">
                <a:latin typeface="Optima"/>
                <a:cs typeface="Optima"/>
              </a:rPr>
              <a:t>Source: WHO – Global </a:t>
            </a:r>
            <a:r>
              <a:rPr lang="fr-CA" sz="1200" dirty="0" err="1" smtClean="0">
                <a:latin typeface="Optima"/>
                <a:cs typeface="Optima"/>
              </a:rPr>
              <a:t>Health</a:t>
            </a:r>
            <a:r>
              <a:rPr lang="fr-CA" sz="1200" dirty="0" smtClean="0">
                <a:latin typeface="Optima"/>
                <a:cs typeface="Optima"/>
              </a:rPr>
              <a:t> </a:t>
            </a:r>
            <a:r>
              <a:rPr lang="fr-CA" sz="1200" dirty="0" err="1" smtClean="0">
                <a:latin typeface="Optima"/>
                <a:cs typeface="Optima"/>
              </a:rPr>
              <a:t>Observatory</a:t>
            </a:r>
            <a:r>
              <a:rPr lang="fr-CA" sz="1200" dirty="0" smtClean="0">
                <a:latin typeface="Optima"/>
                <a:cs typeface="Optima"/>
              </a:rPr>
              <a:t> Data </a:t>
            </a:r>
            <a:r>
              <a:rPr lang="fr-CA" sz="1200" dirty="0" err="1" smtClean="0">
                <a:latin typeface="Optima"/>
                <a:cs typeface="Optima"/>
              </a:rPr>
              <a:t>Repository</a:t>
            </a:r>
            <a:endParaRPr lang="fr-CA" sz="1200" dirty="0" smtClean="0">
              <a:latin typeface="Optima"/>
              <a:cs typeface="Optima"/>
            </a:endParaRPr>
          </a:p>
          <a:p>
            <a:pPr algn="ctr"/>
            <a:r>
              <a:rPr lang="fr-CA" sz="1200" b="0" i="0" dirty="0" smtClean="0">
                <a:solidFill>
                  <a:srgbClr val="000000"/>
                </a:solidFill>
                <a:latin typeface="Calibri"/>
                <a:ea typeface="Calibri"/>
                <a:cs typeface="Calibri"/>
              </a:rPr>
              <a:t>http://</a:t>
            </a:r>
            <a:r>
              <a:rPr lang="fr-CA" sz="1200" b="0" i="0" dirty="0" err="1" smtClean="0">
                <a:solidFill>
                  <a:srgbClr val="000000"/>
                </a:solidFill>
                <a:latin typeface="Calibri"/>
                <a:ea typeface="Calibri"/>
                <a:cs typeface="Calibri"/>
              </a:rPr>
              <a:t>apps.who.int</a:t>
            </a:r>
            <a:r>
              <a:rPr lang="fr-CA" sz="1200" b="0" i="0" dirty="0" smtClean="0">
                <a:solidFill>
                  <a:srgbClr val="000000"/>
                </a:solidFill>
                <a:latin typeface="Calibri"/>
                <a:ea typeface="Calibri"/>
                <a:cs typeface="Calibri"/>
              </a:rPr>
              <a:t>/</a:t>
            </a:r>
            <a:r>
              <a:rPr lang="fr-CA" sz="1200" b="0" i="0" dirty="0" err="1" smtClean="0">
                <a:solidFill>
                  <a:srgbClr val="000000"/>
                </a:solidFill>
                <a:latin typeface="Calibri"/>
                <a:ea typeface="Calibri"/>
                <a:cs typeface="Calibri"/>
              </a:rPr>
              <a:t>gho</a:t>
            </a:r>
            <a:r>
              <a:rPr lang="fr-CA" sz="1200" b="0" i="0" dirty="0" smtClean="0">
                <a:solidFill>
                  <a:srgbClr val="000000"/>
                </a:solidFill>
                <a:latin typeface="Calibri"/>
                <a:ea typeface="Calibri"/>
                <a:cs typeface="Calibri"/>
              </a:rPr>
              <a:t>/data/node.main.688 , </a:t>
            </a:r>
            <a:r>
              <a:rPr lang="fr-CA" sz="1200" b="0" i="0" dirty="0" err="1" smtClean="0">
                <a:solidFill>
                  <a:srgbClr val="000000"/>
                </a:solidFill>
                <a:latin typeface="Calibri"/>
                <a:ea typeface="Calibri"/>
                <a:cs typeface="Calibri"/>
              </a:rPr>
              <a:t>September</a:t>
            </a:r>
            <a:r>
              <a:rPr lang="fr-CA" sz="1200" b="0" i="0" dirty="0" smtClean="0">
                <a:solidFill>
                  <a:srgbClr val="000000"/>
                </a:solidFill>
                <a:latin typeface="Calibri"/>
                <a:ea typeface="Calibri"/>
                <a:cs typeface="Calibri"/>
              </a:rPr>
              <a:t> 2015</a:t>
            </a:r>
            <a:endParaRPr lang="fr-CA" sz="1200" dirty="0">
              <a:latin typeface="Optima"/>
              <a:cs typeface="Optima"/>
            </a:endParaRPr>
          </a:p>
        </p:txBody>
      </p:sp>
      <p:sp>
        <p:nvSpPr>
          <p:cNvPr id="12" name="Rectangle 11"/>
          <p:cNvSpPr/>
          <p:nvPr/>
        </p:nvSpPr>
        <p:spPr>
          <a:xfrm>
            <a:off x="2376128" y="3452979"/>
            <a:ext cx="4555454" cy="1997701"/>
          </a:xfrm>
          <a:prstGeom prst="rect">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sz="2800" dirty="0" smtClean="0">
                <a:solidFill>
                  <a:schemeClr val="tx1"/>
                </a:solidFill>
                <a:latin typeface="Optima"/>
                <a:cs typeface="Optima"/>
              </a:rPr>
              <a:t>% Population 65 and plus</a:t>
            </a:r>
          </a:p>
          <a:p>
            <a:pPr algn="ctr"/>
            <a:r>
              <a:rPr lang="fr-CA" sz="3600" dirty="0">
                <a:solidFill>
                  <a:schemeClr val="tx1"/>
                </a:solidFill>
                <a:latin typeface="Optima"/>
                <a:cs typeface="Optima"/>
              </a:rPr>
              <a:t>2036 – 25% </a:t>
            </a:r>
            <a:endParaRPr lang="fr-CA" sz="4800" dirty="0">
              <a:solidFill>
                <a:schemeClr val="tx1"/>
              </a:solidFill>
              <a:latin typeface="Optima"/>
              <a:cs typeface="Optima"/>
            </a:endParaRPr>
          </a:p>
          <a:p>
            <a:pPr algn="ctr"/>
            <a:r>
              <a:rPr lang="fr-CA" sz="3600" dirty="0" smtClean="0">
                <a:solidFill>
                  <a:schemeClr val="tx1"/>
                </a:solidFill>
                <a:latin typeface="Optima"/>
                <a:cs typeface="Optima"/>
              </a:rPr>
              <a:t>2009 – 14%</a:t>
            </a:r>
            <a:endParaRPr lang="fr-CA" sz="1100" dirty="0" smtClean="0">
              <a:solidFill>
                <a:schemeClr val="tx1"/>
              </a:solidFill>
              <a:latin typeface="Optima"/>
              <a:cs typeface="Optima"/>
            </a:endParaRPr>
          </a:p>
          <a:p>
            <a:pPr algn="r"/>
            <a:r>
              <a:rPr lang="fr-CA" sz="1400" dirty="0" err="1" smtClean="0">
                <a:solidFill>
                  <a:schemeClr val="tx1"/>
                </a:solidFill>
                <a:latin typeface="Optima"/>
                <a:cs typeface="Optima"/>
              </a:rPr>
              <a:t>Statistic</a:t>
            </a:r>
            <a:r>
              <a:rPr lang="fr-CA" sz="1400" dirty="0" smtClean="0">
                <a:solidFill>
                  <a:schemeClr val="tx1"/>
                </a:solidFill>
                <a:latin typeface="Optima"/>
                <a:cs typeface="Optima"/>
              </a:rPr>
              <a:t> Canada, 2012</a:t>
            </a:r>
            <a:endParaRPr lang="fr-CA" sz="3600" dirty="0" smtClean="0">
              <a:solidFill>
                <a:schemeClr val="tx1"/>
              </a:solidFill>
              <a:latin typeface="Optima"/>
              <a:cs typeface="Optim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aphique 4"/>
          <p:cNvGraphicFramePr>
            <a:graphicFrameLocks/>
          </p:cNvGraphicFramePr>
          <p:nvPr>
            <p:extLst>
              <p:ext uri="{D42A27DB-BD31-4B8C-83A1-F6EECF244321}">
                <p14:modId xmlns:p14="http://schemas.microsoft.com/office/powerpoint/2010/main" val="1903800162"/>
              </p:ext>
            </p:extLst>
          </p:nvPr>
        </p:nvGraphicFramePr>
        <p:xfrm>
          <a:off x="0" y="-98446"/>
          <a:ext cx="9144000" cy="6586043"/>
        </p:xfrm>
        <a:graphic>
          <a:graphicData uri="http://schemas.openxmlformats.org/drawingml/2006/chart">
            <c:chart xmlns:c="http://schemas.openxmlformats.org/drawingml/2006/chart" xmlns:r="http://schemas.openxmlformats.org/officeDocument/2006/relationships" r:id="rId2"/>
          </a:graphicData>
        </a:graphic>
      </p:graphicFrame>
      <p:sp>
        <p:nvSpPr>
          <p:cNvPr id="3" name="ZoneTexte 2"/>
          <p:cNvSpPr txBox="1"/>
          <p:nvPr/>
        </p:nvSpPr>
        <p:spPr>
          <a:xfrm>
            <a:off x="1466978" y="2423230"/>
            <a:ext cx="583955" cy="523220"/>
          </a:xfrm>
          <a:prstGeom prst="rect">
            <a:avLst/>
          </a:prstGeom>
          <a:noFill/>
        </p:spPr>
        <p:txBody>
          <a:bodyPr wrap="none" rtlCol="0">
            <a:spAutoFit/>
          </a:bodyPr>
          <a:lstStyle/>
          <a:p>
            <a:r>
              <a:rPr lang="fr-CA" sz="2800" dirty="0" smtClean="0">
                <a:latin typeface="Optima"/>
                <a:cs typeface="Optima"/>
              </a:rPr>
              <a:t>72</a:t>
            </a:r>
            <a:endParaRPr lang="fr-CA" sz="2800" dirty="0">
              <a:latin typeface="Optima"/>
              <a:cs typeface="Optima"/>
            </a:endParaRPr>
          </a:p>
        </p:txBody>
      </p:sp>
      <p:sp>
        <p:nvSpPr>
          <p:cNvPr id="4" name="ZoneTexte 3"/>
          <p:cNvSpPr txBox="1"/>
          <p:nvPr/>
        </p:nvSpPr>
        <p:spPr>
          <a:xfrm>
            <a:off x="4385961" y="2423230"/>
            <a:ext cx="583955" cy="523220"/>
          </a:xfrm>
          <a:prstGeom prst="rect">
            <a:avLst/>
          </a:prstGeom>
          <a:noFill/>
        </p:spPr>
        <p:txBody>
          <a:bodyPr wrap="none" rtlCol="0">
            <a:spAutoFit/>
          </a:bodyPr>
          <a:lstStyle/>
          <a:p>
            <a:r>
              <a:rPr lang="fr-CA" sz="2800" dirty="0" smtClean="0">
                <a:latin typeface="Optima"/>
                <a:cs typeface="Optima"/>
              </a:rPr>
              <a:t>73</a:t>
            </a:r>
            <a:endParaRPr lang="fr-CA" sz="2800" dirty="0">
              <a:latin typeface="Optima"/>
              <a:cs typeface="Optima"/>
            </a:endParaRPr>
          </a:p>
        </p:txBody>
      </p:sp>
      <p:sp>
        <p:nvSpPr>
          <p:cNvPr id="6" name="ZoneTexte 5"/>
          <p:cNvSpPr txBox="1"/>
          <p:nvPr/>
        </p:nvSpPr>
        <p:spPr>
          <a:xfrm>
            <a:off x="7290381" y="2423230"/>
            <a:ext cx="583955" cy="523220"/>
          </a:xfrm>
          <a:prstGeom prst="rect">
            <a:avLst/>
          </a:prstGeom>
          <a:noFill/>
        </p:spPr>
        <p:txBody>
          <a:bodyPr wrap="none" rtlCol="0">
            <a:spAutoFit/>
          </a:bodyPr>
          <a:lstStyle/>
          <a:p>
            <a:r>
              <a:rPr lang="fr-CA" sz="2800" dirty="0" smtClean="0">
                <a:latin typeface="Optima"/>
                <a:cs typeface="Optima"/>
              </a:rPr>
              <a:t>71</a:t>
            </a:r>
            <a:endParaRPr lang="fr-CA" sz="2800" dirty="0">
              <a:latin typeface="Optima"/>
              <a:cs typeface="Optima"/>
            </a:endParaRPr>
          </a:p>
        </p:txBody>
      </p:sp>
      <p:sp>
        <p:nvSpPr>
          <p:cNvPr id="7" name="Rectangle 6"/>
          <p:cNvSpPr/>
          <p:nvPr/>
        </p:nvSpPr>
        <p:spPr>
          <a:xfrm>
            <a:off x="6967113" y="1220731"/>
            <a:ext cx="1142077" cy="462697"/>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a:p>
        </p:txBody>
      </p:sp>
      <p:sp>
        <p:nvSpPr>
          <p:cNvPr id="8" name="Rectangle 7"/>
          <p:cNvSpPr/>
          <p:nvPr/>
        </p:nvSpPr>
        <p:spPr>
          <a:xfrm>
            <a:off x="4087101" y="964580"/>
            <a:ext cx="1142077" cy="718848"/>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a:p>
        </p:txBody>
      </p:sp>
      <p:sp>
        <p:nvSpPr>
          <p:cNvPr id="9" name="Rectangle 8"/>
          <p:cNvSpPr/>
          <p:nvPr/>
        </p:nvSpPr>
        <p:spPr>
          <a:xfrm>
            <a:off x="817175" y="6015055"/>
            <a:ext cx="1742653" cy="39378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sz="2400" dirty="0" err="1" smtClean="0">
                <a:latin typeface="Optima"/>
                <a:cs typeface="Optima"/>
              </a:rPr>
              <a:t>Both</a:t>
            </a:r>
            <a:r>
              <a:rPr lang="fr-CA" sz="2400" dirty="0" smtClean="0">
                <a:latin typeface="Optima"/>
                <a:cs typeface="Optima"/>
              </a:rPr>
              <a:t> Sexes</a:t>
            </a:r>
            <a:endParaRPr lang="fr-CA" sz="2400" dirty="0">
              <a:latin typeface="Optima"/>
              <a:cs typeface="Optima"/>
            </a:endParaRPr>
          </a:p>
        </p:txBody>
      </p:sp>
      <p:sp>
        <p:nvSpPr>
          <p:cNvPr id="10" name="Rectangle 9"/>
          <p:cNvSpPr/>
          <p:nvPr/>
        </p:nvSpPr>
        <p:spPr>
          <a:xfrm>
            <a:off x="3844459" y="6015055"/>
            <a:ext cx="1742653" cy="39378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sz="2400" dirty="0" err="1" smtClean="0">
                <a:latin typeface="Optima"/>
                <a:cs typeface="Optima"/>
              </a:rPr>
              <a:t>Women</a:t>
            </a:r>
            <a:endParaRPr lang="fr-CA" sz="2400" dirty="0">
              <a:latin typeface="Optima"/>
              <a:cs typeface="Optima"/>
            </a:endParaRPr>
          </a:p>
        </p:txBody>
      </p:sp>
      <p:sp>
        <p:nvSpPr>
          <p:cNvPr id="11" name="Rectangle 10"/>
          <p:cNvSpPr/>
          <p:nvPr/>
        </p:nvSpPr>
        <p:spPr>
          <a:xfrm>
            <a:off x="6694524" y="6015055"/>
            <a:ext cx="1742653" cy="39378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sz="2400" dirty="0" smtClean="0">
                <a:latin typeface="Optima"/>
                <a:cs typeface="Optima"/>
              </a:rPr>
              <a:t>Men</a:t>
            </a:r>
            <a:endParaRPr lang="fr-CA" sz="2400" dirty="0">
              <a:latin typeface="Optima"/>
              <a:cs typeface="Optima"/>
            </a:endParaRPr>
          </a:p>
        </p:txBody>
      </p:sp>
      <p:sp>
        <p:nvSpPr>
          <p:cNvPr id="12" name="ZoneTexte 11"/>
          <p:cNvSpPr txBox="1"/>
          <p:nvPr/>
        </p:nvSpPr>
        <p:spPr>
          <a:xfrm>
            <a:off x="2649237" y="6427961"/>
            <a:ext cx="4175594" cy="461665"/>
          </a:xfrm>
          <a:prstGeom prst="rect">
            <a:avLst/>
          </a:prstGeom>
          <a:noFill/>
        </p:spPr>
        <p:txBody>
          <a:bodyPr wrap="none" rtlCol="0">
            <a:spAutoFit/>
          </a:bodyPr>
          <a:lstStyle/>
          <a:p>
            <a:pPr algn="ctr"/>
            <a:r>
              <a:rPr lang="fr-CA" sz="1200" dirty="0" smtClean="0">
                <a:latin typeface="Optima"/>
                <a:cs typeface="Optima"/>
              </a:rPr>
              <a:t>Source: WHO – Global </a:t>
            </a:r>
            <a:r>
              <a:rPr lang="fr-CA" sz="1200" dirty="0" err="1" smtClean="0">
                <a:latin typeface="Optima"/>
                <a:cs typeface="Optima"/>
              </a:rPr>
              <a:t>Health</a:t>
            </a:r>
            <a:r>
              <a:rPr lang="fr-CA" sz="1200" dirty="0" smtClean="0">
                <a:latin typeface="Optima"/>
                <a:cs typeface="Optima"/>
              </a:rPr>
              <a:t> </a:t>
            </a:r>
            <a:r>
              <a:rPr lang="fr-CA" sz="1200" dirty="0" err="1" smtClean="0">
                <a:latin typeface="Optima"/>
                <a:cs typeface="Optima"/>
              </a:rPr>
              <a:t>Observatory</a:t>
            </a:r>
            <a:r>
              <a:rPr lang="fr-CA" sz="1200" dirty="0" smtClean="0">
                <a:latin typeface="Optima"/>
                <a:cs typeface="Optima"/>
              </a:rPr>
              <a:t> Data </a:t>
            </a:r>
            <a:r>
              <a:rPr lang="fr-CA" sz="1200" dirty="0" err="1" smtClean="0">
                <a:latin typeface="Optima"/>
                <a:cs typeface="Optima"/>
              </a:rPr>
              <a:t>Repository</a:t>
            </a:r>
            <a:endParaRPr lang="fr-CA" sz="1200" dirty="0" smtClean="0">
              <a:latin typeface="Optima"/>
              <a:cs typeface="Optima"/>
            </a:endParaRPr>
          </a:p>
          <a:p>
            <a:pPr algn="ctr"/>
            <a:r>
              <a:rPr lang="fr-CA" sz="1200" b="0" i="0" dirty="0" smtClean="0">
                <a:solidFill>
                  <a:srgbClr val="000000"/>
                </a:solidFill>
                <a:latin typeface="Calibri"/>
                <a:ea typeface="Calibri"/>
                <a:cs typeface="Calibri"/>
              </a:rPr>
              <a:t>http://</a:t>
            </a:r>
            <a:r>
              <a:rPr lang="fr-CA" sz="1200" b="0" i="0" dirty="0" err="1" smtClean="0">
                <a:solidFill>
                  <a:srgbClr val="000000"/>
                </a:solidFill>
                <a:latin typeface="Calibri"/>
                <a:ea typeface="Calibri"/>
                <a:cs typeface="Calibri"/>
              </a:rPr>
              <a:t>apps.who.int</a:t>
            </a:r>
            <a:r>
              <a:rPr lang="fr-CA" sz="1200" b="0" i="0" dirty="0" smtClean="0">
                <a:solidFill>
                  <a:srgbClr val="000000"/>
                </a:solidFill>
                <a:latin typeface="Calibri"/>
                <a:ea typeface="Calibri"/>
                <a:cs typeface="Calibri"/>
              </a:rPr>
              <a:t>/</a:t>
            </a:r>
            <a:r>
              <a:rPr lang="fr-CA" sz="1200" b="0" i="0" dirty="0" err="1" smtClean="0">
                <a:solidFill>
                  <a:srgbClr val="000000"/>
                </a:solidFill>
                <a:latin typeface="Calibri"/>
                <a:ea typeface="Calibri"/>
                <a:cs typeface="Calibri"/>
              </a:rPr>
              <a:t>gho</a:t>
            </a:r>
            <a:r>
              <a:rPr lang="fr-CA" sz="1200" b="0" i="0" dirty="0" smtClean="0">
                <a:solidFill>
                  <a:srgbClr val="000000"/>
                </a:solidFill>
                <a:latin typeface="Calibri"/>
                <a:ea typeface="Calibri"/>
                <a:cs typeface="Calibri"/>
              </a:rPr>
              <a:t>/data/node.main.688 , </a:t>
            </a:r>
            <a:r>
              <a:rPr lang="fr-CA" sz="1200" b="0" i="0" dirty="0" err="1" smtClean="0">
                <a:solidFill>
                  <a:srgbClr val="000000"/>
                </a:solidFill>
                <a:latin typeface="Calibri"/>
                <a:ea typeface="Calibri"/>
                <a:cs typeface="Calibri"/>
              </a:rPr>
              <a:t>September</a:t>
            </a:r>
            <a:r>
              <a:rPr lang="fr-CA" sz="1200" b="0" i="0" dirty="0" smtClean="0">
                <a:solidFill>
                  <a:srgbClr val="000000"/>
                </a:solidFill>
                <a:latin typeface="Calibri"/>
                <a:ea typeface="Calibri"/>
                <a:cs typeface="Calibri"/>
              </a:rPr>
              <a:t> 2015</a:t>
            </a:r>
            <a:endParaRPr lang="fr-CA" sz="1200" dirty="0">
              <a:latin typeface="Optima"/>
              <a:cs typeface="Optima"/>
            </a:endParaRPr>
          </a:p>
        </p:txBody>
      </p:sp>
      <p:sp>
        <p:nvSpPr>
          <p:cNvPr id="13" name="ZoneTexte 12"/>
          <p:cNvSpPr txBox="1"/>
          <p:nvPr/>
        </p:nvSpPr>
        <p:spPr>
          <a:xfrm>
            <a:off x="1518464" y="1160208"/>
            <a:ext cx="469872" cy="400110"/>
          </a:xfrm>
          <a:prstGeom prst="rect">
            <a:avLst/>
          </a:prstGeom>
          <a:noFill/>
        </p:spPr>
        <p:txBody>
          <a:bodyPr wrap="none" rtlCol="0">
            <a:spAutoFit/>
          </a:bodyPr>
          <a:lstStyle/>
          <a:p>
            <a:r>
              <a:rPr lang="fr-CA" sz="2000" dirty="0" smtClean="0">
                <a:latin typeface="Optima"/>
                <a:cs typeface="Optima"/>
              </a:rPr>
              <a:t>10</a:t>
            </a:r>
            <a:endParaRPr lang="fr-CA" sz="2000" dirty="0">
              <a:latin typeface="Optima"/>
              <a:cs typeface="Optima"/>
            </a:endParaRPr>
          </a:p>
        </p:txBody>
      </p:sp>
      <p:sp>
        <p:nvSpPr>
          <p:cNvPr id="14" name="ZoneTexte 13"/>
          <p:cNvSpPr txBox="1"/>
          <p:nvPr/>
        </p:nvSpPr>
        <p:spPr>
          <a:xfrm>
            <a:off x="4390058" y="1143046"/>
            <a:ext cx="469872" cy="400110"/>
          </a:xfrm>
          <a:prstGeom prst="rect">
            <a:avLst/>
          </a:prstGeom>
          <a:noFill/>
        </p:spPr>
        <p:txBody>
          <a:bodyPr wrap="none" rtlCol="0">
            <a:spAutoFit/>
          </a:bodyPr>
          <a:lstStyle/>
          <a:p>
            <a:r>
              <a:rPr lang="fr-CA" sz="2000" dirty="0" smtClean="0">
                <a:latin typeface="Optima"/>
                <a:cs typeface="Optima"/>
              </a:rPr>
              <a:t>11</a:t>
            </a:r>
            <a:endParaRPr lang="fr-CA" sz="2000" dirty="0">
              <a:latin typeface="Optima"/>
              <a:cs typeface="Optima"/>
            </a:endParaRPr>
          </a:p>
        </p:txBody>
      </p:sp>
      <p:sp>
        <p:nvSpPr>
          <p:cNvPr id="15" name="ZoneTexte 14"/>
          <p:cNvSpPr txBox="1"/>
          <p:nvPr/>
        </p:nvSpPr>
        <p:spPr>
          <a:xfrm>
            <a:off x="7290381" y="1283318"/>
            <a:ext cx="327269" cy="400110"/>
          </a:xfrm>
          <a:prstGeom prst="rect">
            <a:avLst/>
          </a:prstGeom>
          <a:noFill/>
        </p:spPr>
        <p:txBody>
          <a:bodyPr wrap="none" rtlCol="0">
            <a:spAutoFit/>
          </a:bodyPr>
          <a:lstStyle/>
          <a:p>
            <a:r>
              <a:rPr lang="fr-CA" sz="2000" dirty="0" smtClean="0">
                <a:latin typeface="Optima"/>
                <a:cs typeface="Optima"/>
              </a:rPr>
              <a:t>9</a:t>
            </a:r>
            <a:endParaRPr lang="fr-CA" sz="2000" dirty="0">
              <a:latin typeface="Optima"/>
              <a:cs typeface="Optima"/>
            </a:endParaRPr>
          </a:p>
        </p:txBody>
      </p:sp>
    </p:spTree>
    <p:extLst>
      <p:ext uri="{BB962C8B-B14F-4D97-AF65-F5344CB8AC3E}">
        <p14:creationId xmlns:p14="http://schemas.microsoft.com/office/powerpoint/2010/main" val="876368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aphique 4"/>
          <p:cNvGraphicFramePr>
            <a:graphicFrameLocks/>
          </p:cNvGraphicFramePr>
          <p:nvPr>
            <p:extLst>
              <p:ext uri="{D42A27DB-BD31-4B8C-83A1-F6EECF244321}">
                <p14:modId xmlns:p14="http://schemas.microsoft.com/office/powerpoint/2010/main" val="4015719593"/>
              </p:ext>
            </p:extLst>
          </p:nvPr>
        </p:nvGraphicFramePr>
        <p:xfrm>
          <a:off x="0" y="-98446"/>
          <a:ext cx="9144000" cy="6586043"/>
        </p:xfrm>
        <a:graphic>
          <a:graphicData uri="http://schemas.openxmlformats.org/drawingml/2006/chart">
            <c:chart xmlns:c="http://schemas.openxmlformats.org/drawingml/2006/chart" xmlns:r="http://schemas.openxmlformats.org/officeDocument/2006/relationships" r:id="rId2"/>
          </a:graphicData>
        </a:graphic>
      </p:graphicFrame>
      <p:sp>
        <p:nvSpPr>
          <p:cNvPr id="3" name="ZoneTexte 2"/>
          <p:cNvSpPr txBox="1"/>
          <p:nvPr/>
        </p:nvSpPr>
        <p:spPr>
          <a:xfrm>
            <a:off x="1466978" y="2423230"/>
            <a:ext cx="583955" cy="523220"/>
          </a:xfrm>
          <a:prstGeom prst="rect">
            <a:avLst/>
          </a:prstGeom>
          <a:noFill/>
        </p:spPr>
        <p:txBody>
          <a:bodyPr wrap="none" rtlCol="0">
            <a:spAutoFit/>
          </a:bodyPr>
          <a:lstStyle/>
          <a:p>
            <a:r>
              <a:rPr lang="fr-CA" sz="2800" dirty="0" smtClean="0">
                <a:latin typeface="Optima"/>
                <a:cs typeface="Optima"/>
              </a:rPr>
              <a:t>72</a:t>
            </a:r>
            <a:endParaRPr lang="fr-CA" sz="2800" dirty="0">
              <a:latin typeface="Optima"/>
              <a:cs typeface="Optima"/>
            </a:endParaRPr>
          </a:p>
        </p:txBody>
      </p:sp>
      <p:sp>
        <p:nvSpPr>
          <p:cNvPr id="4" name="ZoneTexte 3"/>
          <p:cNvSpPr txBox="1"/>
          <p:nvPr/>
        </p:nvSpPr>
        <p:spPr>
          <a:xfrm>
            <a:off x="4385961" y="2423230"/>
            <a:ext cx="583955" cy="523220"/>
          </a:xfrm>
          <a:prstGeom prst="rect">
            <a:avLst/>
          </a:prstGeom>
          <a:noFill/>
        </p:spPr>
        <p:txBody>
          <a:bodyPr wrap="none" rtlCol="0">
            <a:spAutoFit/>
          </a:bodyPr>
          <a:lstStyle/>
          <a:p>
            <a:r>
              <a:rPr lang="fr-CA" sz="2800" dirty="0" smtClean="0">
                <a:latin typeface="Optima"/>
                <a:cs typeface="Optima"/>
              </a:rPr>
              <a:t>73</a:t>
            </a:r>
            <a:endParaRPr lang="fr-CA" sz="2800" dirty="0">
              <a:latin typeface="Optima"/>
              <a:cs typeface="Optima"/>
            </a:endParaRPr>
          </a:p>
        </p:txBody>
      </p:sp>
      <p:sp>
        <p:nvSpPr>
          <p:cNvPr id="6" name="ZoneTexte 5"/>
          <p:cNvSpPr txBox="1"/>
          <p:nvPr/>
        </p:nvSpPr>
        <p:spPr>
          <a:xfrm>
            <a:off x="7290381" y="2423230"/>
            <a:ext cx="583955" cy="523220"/>
          </a:xfrm>
          <a:prstGeom prst="rect">
            <a:avLst/>
          </a:prstGeom>
          <a:noFill/>
        </p:spPr>
        <p:txBody>
          <a:bodyPr wrap="none" rtlCol="0">
            <a:spAutoFit/>
          </a:bodyPr>
          <a:lstStyle/>
          <a:p>
            <a:r>
              <a:rPr lang="fr-CA" sz="2800" dirty="0" smtClean="0">
                <a:latin typeface="Optima"/>
                <a:cs typeface="Optima"/>
              </a:rPr>
              <a:t>71</a:t>
            </a:r>
            <a:endParaRPr lang="fr-CA" sz="2800" dirty="0">
              <a:latin typeface="Optima"/>
              <a:cs typeface="Optima"/>
            </a:endParaRPr>
          </a:p>
        </p:txBody>
      </p:sp>
      <p:sp>
        <p:nvSpPr>
          <p:cNvPr id="7" name="Rectangle 6"/>
          <p:cNvSpPr/>
          <p:nvPr/>
        </p:nvSpPr>
        <p:spPr>
          <a:xfrm>
            <a:off x="6967113" y="1220731"/>
            <a:ext cx="1142077" cy="462697"/>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a:p>
        </p:txBody>
      </p:sp>
      <p:sp>
        <p:nvSpPr>
          <p:cNvPr id="12" name="Rectangle 11"/>
          <p:cNvSpPr/>
          <p:nvPr/>
        </p:nvSpPr>
        <p:spPr>
          <a:xfrm>
            <a:off x="4087101" y="964580"/>
            <a:ext cx="1142077" cy="718848"/>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a:p>
        </p:txBody>
      </p:sp>
      <p:sp>
        <p:nvSpPr>
          <p:cNvPr id="13" name="Rectangle 12"/>
          <p:cNvSpPr/>
          <p:nvPr/>
        </p:nvSpPr>
        <p:spPr>
          <a:xfrm>
            <a:off x="817175" y="6015055"/>
            <a:ext cx="1742653" cy="39378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sz="2400" dirty="0" err="1" smtClean="0">
                <a:latin typeface="Optima"/>
                <a:cs typeface="Optima"/>
              </a:rPr>
              <a:t>Both</a:t>
            </a:r>
            <a:r>
              <a:rPr lang="fr-CA" sz="2400" dirty="0" smtClean="0">
                <a:latin typeface="Optima"/>
                <a:cs typeface="Optima"/>
              </a:rPr>
              <a:t> Sexes</a:t>
            </a:r>
            <a:endParaRPr lang="fr-CA" sz="2400" dirty="0">
              <a:latin typeface="Optima"/>
              <a:cs typeface="Optima"/>
            </a:endParaRPr>
          </a:p>
        </p:txBody>
      </p:sp>
      <p:sp>
        <p:nvSpPr>
          <p:cNvPr id="14" name="Rectangle 13"/>
          <p:cNvSpPr/>
          <p:nvPr/>
        </p:nvSpPr>
        <p:spPr>
          <a:xfrm>
            <a:off x="3844459" y="6015055"/>
            <a:ext cx="1742653" cy="39378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sz="2400" dirty="0" err="1" smtClean="0">
                <a:latin typeface="Optima"/>
                <a:cs typeface="Optima"/>
              </a:rPr>
              <a:t>Women</a:t>
            </a:r>
            <a:endParaRPr lang="fr-CA" sz="2400" dirty="0">
              <a:latin typeface="Optima"/>
              <a:cs typeface="Optima"/>
            </a:endParaRPr>
          </a:p>
        </p:txBody>
      </p:sp>
      <p:sp>
        <p:nvSpPr>
          <p:cNvPr id="15" name="Rectangle 14"/>
          <p:cNvSpPr/>
          <p:nvPr/>
        </p:nvSpPr>
        <p:spPr>
          <a:xfrm>
            <a:off x="6694524" y="6015055"/>
            <a:ext cx="1742653" cy="39378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sz="2400" dirty="0" smtClean="0">
                <a:latin typeface="Optima"/>
                <a:cs typeface="Optima"/>
              </a:rPr>
              <a:t>Men</a:t>
            </a:r>
            <a:endParaRPr lang="fr-CA" sz="2400" dirty="0">
              <a:latin typeface="Optima"/>
              <a:cs typeface="Optima"/>
            </a:endParaRPr>
          </a:p>
        </p:txBody>
      </p:sp>
      <p:sp>
        <p:nvSpPr>
          <p:cNvPr id="16" name="ZoneTexte 15"/>
          <p:cNvSpPr txBox="1"/>
          <p:nvPr/>
        </p:nvSpPr>
        <p:spPr>
          <a:xfrm>
            <a:off x="2649237" y="6427961"/>
            <a:ext cx="4175594" cy="461665"/>
          </a:xfrm>
          <a:prstGeom prst="rect">
            <a:avLst/>
          </a:prstGeom>
          <a:noFill/>
        </p:spPr>
        <p:txBody>
          <a:bodyPr wrap="none" rtlCol="0">
            <a:spAutoFit/>
          </a:bodyPr>
          <a:lstStyle/>
          <a:p>
            <a:pPr algn="ctr"/>
            <a:r>
              <a:rPr lang="fr-CA" sz="1200" dirty="0" smtClean="0">
                <a:latin typeface="Optima"/>
                <a:cs typeface="Optima"/>
              </a:rPr>
              <a:t>Source: WHO – Global </a:t>
            </a:r>
            <a:r>
              <a:rPr lang="fr-CA" sz="1200" dirty="0" err="1" smtClean="0">
                <a:latin typeface="Optima"/>
                <a:cs typeface="Optima"/>
              </a:rPr>
              <a:t>Health</a:t>
            </a:r>
            <a:r>
              <a:rPr lang="fr-CA" sz="1200" dirty="0" smtClean="0">
                <a:latin typeface="Optima"/>
                <a:cs typeface="Optima"/>
              </a:rPr>
              <a:t> </a:t>
            </a:r>
            <a:r>
              <a:rPr lang="fr-CA" sz="1200" dirty="0" err="1" smtClean="0">
                <a:latin typeface="Optima"/>
                <a:cs typeface="Optima"/>
              </a:rPr>
              <a:t>Observatory</a:t>
            </a:r>
            <a:r>
              <a:rPr lang="fr-CA" sz="1200" dirty="0" smtClean="0">
                <a:latin typeface="Optima"/>
                <a:cs typeface="Optima"/>
              </a:rPr>
              <a:t> Data </a:t>
            </a:r>
            <a:r>
              <a:rPr lang="fr-CA" sz="1200" dirty="0" err="1" smtClean="0">
                <a:latin typeface="Optima"/>
                <a:cs typeface="Optima"/>
              </a:rPr>
              <a:t>Repository</a:t>
            </a:r>
            <a:endParaRPr lang="fr-CA" sz="1200" dirty="0" smtClean="0">
              <a:latin typeface="Optima"/>
              <a:cs typeface="Optima"/>
            </a:endParaRPr>
          </a:p>
          <a:p>
            <a:pPr algn="ctr"/>
            <a:r>
              <a:rPr lang="fr-CA" sz="1200" b="0" i="0" dirty="0" smtClean="0">
                <a:solidFill>
                  <a:srgbClr val="000000"/>
                </a:solidFill>
                <a:latin typeface="Calibri"/>
                <a:ea typeface="Calibri"/>
                <a:cs typeface="Calibri"/>
              </a:rPr>
              <a:t>http://</a:t>
            </a:r>
            <a:r>
              <a:rPr lang="fr-CA" sz="1200" b="0" i="0" dirty="0" err="1" smtClean="0">
                <a:solidFill>
                  <a:srgbClr val="000000"/>
                </a:solidFill>
                <a:latin typeface="Calibri"/>
                <a:ea typeface="Calibri"/>
                <a:cs typeface="Calibri"/>
              </a:rPr>
              <a:t>apps.who.int</a:t>
            </a:r>
            <a:r>
              <a:rPr lang="fr-CA" sz="1200" b="0" i="0" dirty="0" smtClean="0">
                <a:solidFill>
                  <a:srgbClr val="000000"/>
                </a:solidFill>
                <a:latin typeface="Calibri"/>
                <a:ea typeface="Calibri"/>
                <a:cs typeface="Calibri"/>
              </a:rPr>
              <a:t>/</a:t>
            </a:r>
            <a:r>
              <a:rPr lang="fr-CA" sz="1200" b="0" i="0" dirty="0" err="1" smtClean="0">
                <a:solidFill>
                  <a:srgbClr val="000000"/>
                </a:solidFill>
                <a:latin typeface="Calibri"/>
                <a:ea typeface="Calibri"/>
                <a:cs typeface="Calibri"/>
              </a:rPr>
              <a:t>gho</a:t>
            </a:r>
            <a:r>
              <a:rPr lang="fr-CA" sz="1200" b="0" i="0" dirty="0" smtClean="0">
                <a:solidFill>
                  <a:srgbClr val="000000"/>
                </a:solidFill>
                <a:latin typeface="Calibri"/>
                <a:ea typeface="Calibri"/>
                <a:cs typeface="Calibri"/>
              </a:rPr>
              <a:t>/data/node.main.688 , </a:t>
            </a:r>
            <a:r>
              <a:rPr lang="fr-CA" sz="1200" b="0" i="0" dirty="0" err="1" smtClean="0">
                <a:solidFill>
                  <a:srgbClr val="000000"/>
                </a:solidFill>
                <a:latin typeface="Calibri"/>
                <a:ea typeface="Calibri"/>
                <a:cs typeface="Calibri"/>
              </a:rPr>
              <a:t>September</a:t>
            </a:r>
            <a:r>
              <a:rPr lang="fr-CA" sz="1200" b="0" i="0" dirty="0" smtClean="0">
                <a:solidFill>
                  <a:srgbClr val="000000"/>
                </a:solidFill>
                <a:latin typeface="Calibri"/>
                <a:ea typeface="Calibri"/>
                <a:cs typeface="Calibri"/>
              </a:rPr>
              <a:t> 2015</a:t>
            </a:r>
            <a:endParaRPr lang="fr-CA" sz="1200" dirty="0">
              <a:latin typeface="Optima"/>
              <a:cs typeface="Optima"/>
            </a:endParaRPr>
          </a:p>
        </p:txBody>
      </p:sp>
      <p:grpSp>
        <p:nvGrpSpPr>
          <p:cNvPr id="22" name="Grouper 21"/>
          <p:cNvGrpSpPr/>
          <p:nvPr/>
        </p:nvGrpSpPr>
        <p:grpSpPr>
          <a:xfrm>
            <a:off x="2361247" y="641554"/>
            <a:ext cx="1716674" cy="1803021"/>
            <a:chOff x="2364078" y="620209"/>
            <a:chExt cx="1716674" cy="1803021"/>
          </a:xfrm>
        </p:grpSpPr>
        <p:sp>
          <p:nvSpPr>
            <p:cNvPr id="8" name="Rectangle 7"/>
            <p:cNvSpPr/>
            <p:nvPr/>
          </p:nvSpPr>
          <p:spPr>
            <a:xfrm>
              <a:off x="2364078" y="620210"/>
              <a:ext cx="1716674" cy="1803020"/>
            </a:xfrm>
            <a:prstGeom prst="rect">
              <a:avLst/>
            </a:prstGeom>
            <a:gradFill flip="none" rotWithShape="1">
              <a:gsLst>
                <a:gs pos="0">
                  <a:srgbClr val="E46C0A"/>
                </a:gs>
                <a:gs pos="100000">
                  <a:srgbClr val="FFFFFF"/>
                </a:gs>
                <a:gs pos="92000">
                  <a:schemeClr val="accent3">
                    <a:lumMod val="60000"/>
                    <a:lumOff val="40000"/>
                  </a:schemeClr>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a:p>
          </p:txBody>
        </p:sp>
        <p:sp>
          <p:nvSpPr>
            <p:cNvPr id="11" name="ZoneTexte 10"/>
            <p:cNvSpPr txBox="1"/>
            <p:nvPr/>
          </p:nvSpPr>
          <p:spPr>
            <a:xfrm>
              <a:off x="3144079" y="1220731"/>
              <a:ext cx="853305" cy="400110"/>
            </a:xfrm>
            <a:prstGeom prst="rect">
              <a:avLst/>
            </a:prstGeom>
            <a:noFill/>
          </p:spPr>
          <p:txBody>
            <a:bodyPr wrap="none" rtlCol="0">
              <a:spAutoFit/>
            </a:bodyPr>
            <a:lstStyle/>
            <a:p>
              <a:pPr algn="r"/>
              <a:r>
                <a:rPr lang="fr-CA" sz="2000" dirty="0" smtClean="0">
                  <a:latin typeface="Optima"/>
                  <a:cs typeface="Optima"/>
                </a:rPr>
                <a:t>35%+</a:t>
              </a:r>
              <a:endParaRPr lang="fr-CA" sz="2000" dirty="0">
                <a:latin typeface="Optima"/>
                <a:cs typeface="Optima"/>
              </a:endParaRPr>
            </a:p>
          </p:txBody>
        </p:sp>
        <p:sp>
          <p:nvSpPr>
            <p:cNvPr id="17" name="Flèche vers le haut 16"/>
            <p:cNvSpPr/>
            <p:nvPr/>
          </p:nvSpPr>
          <p:spPr>
            <a:xfrm>
              <a:off x="2777952" y="620209"/>
              <a:ext cx="228831" cy="1781676"/>
            </a:xfrm>
            <a:prstGeom prst="upArrow">
              <a:avLst>
                <a:gd name="adj1" fmla="val 64999"/>
                <a:gd name="adj2"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a:p>
          </p:txBody>
        </p:sp>
        <p:sp>
          <p:nvSpPr>
            <p:cNvPr id="18" name="Flèche vers le haut 17"/>
            <p:cNvSpPr/>
            <p:nvPr/>
          </p:nvSpPr>
          <p:spPr>
            <a:xfrm>
              <a:off x="3438844" y="620210"/>
              <a:ext cx="228831" cy="600521"/>
            </a:xfrm>
            <a:prstGeom prst="upArrow">
              <a:avLst>
                <a:gd name="adj1" fmla="val 42500"/>
                <a:gd name="adj2"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CA"/>
            </a:p>
          </p:txBody>
        </p:sp>
        <p:sp>
          <p:nvSpPr>
            <p:cNvPr id="9" name="ZoneTexte 8"/>
            <p:cNvSpPr txBox="1"/>
            <p:nvPr/>
          </p:nvSpPr>
          <p:spPr>
            <a:xfrm>
              <a:off x="2549729" y="1837429"/>
              <a:ext cx="783287" cy="400110"/>
            </a:xfrm>
            <a:prstGeom prst="rect">
              <a:avLst/>
            </a:prstGeom>
            <a:noFill/>
          </p:spPr>
          <p:txBody>
            <a:bodyPr wrap="none" rtlCol="0">
              <a:spAutoFit/>
            </a:bodyPr>
            <a:lstStyle/>
            <a:p>
              <a:r>
                <a:rPr lang="fr-CA" sz="2000" dirty="0">
                  <a:latin typeface="Optima"/>
                  <a:cs typeface="Optima"/>
                </a:rPr>
                <a:t>5</a:t>
              </a:r>
              <a:r>
                <a:rPr lang="fr-CA" sz="2000" dirty="0" smtClean="0">
                  <a:latin typeface="Optima"/>
                  <a:cs typeface="Optima"/>
                </a:rPr>
                <a:t>-7%</a:t>
              </a:r>
              <a:endParaRPr lang="fr-CA" sz="2000" dirty="0">
                <a:latin typeface="Optima"/>
                <a:cs typeface="Optima"/>
              </a:endParaRPr>
            </a:p>
          </p:txBody>
        </p:sp>
      </p:grpSp>
      <p:sp>
        <p:nvSpPr>
          <p:cNvPr id="20" name="Rectangle 19"/>
          <p:cNvSpPr/>
          <p:nvPr/>
        </p:nvSpPr>
        <p:spPr>
          <a:xfrm>
            <a:off x="5229179" y="620209"/>
            <a:ext cx="1737934" cy="1803020"/>
          </a:xfrm>
          <a:prstGeom prst="rect">
            <a:avLst/>
          </a:prstGeom>
          <a:gradFill flip="none" rotWithShape="1">
            <a:gsLst>
              <a:gs pos="0">
                <a:srgbClr val="E46C0A"/>
              </a:gs>
              <a:gs pos="100000">
                <a:srgbClr val="FFFFFF"/>
              </a:gs>
              <a:gs pos="92000">
                <a:schemeClr val="accent3">
                  <a:lumMod val="60000"/>
                  <a:lumOff val="40000"/>
                </a:schemeClr>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0" err="1" smtClean="0">
                <a:solidFill>
                  <a:schemeClr val="tx1"/>
                </a:solidFill>
                <a:latin typeface="Optima"/>
                <a:cs typeface="Optima"/>
              </a:rPr>
              <a:t>Women</a:t>
            </a:r>
            <a:r>
              <a:rPr lang="fr-CA" dirty="0" smtClean="0">
                <a:solidFill>
                  <a:schemeClr val="tx1"/>
                </a:solidFill>
                <a:latin typeface="Optima"/>
                <a:cs typeface="Optima"/>
              </a:rPr>
              <a:t>-Men Ratio:</a:t>
            </a:r>
          </a:p>
          <a:p>
            <a:pPr algn="ctr"/>
            <a:r>
              <a:rPr lang="fr-CA" sz="2800" dirty="0" smtClean="0">
                <a:solidFill>
                  <a:schemeClr val="tx1"/>
                </a:solidFill>
                <a:latin typeface="Optima"/>
                <a:cs typeface="Optima"/>
              </a:rPr>
              <a:t>2-1</a:t>
            </a:r>
            <a:endParaRPr lang="fr-CA" sz="2800" dirty="0">
              <a:solidFill>
                <a:schemeClr val="tx1"/>
              </a:solidFill>
              <a:latin typeface="Optima"/>
              <a:cs typeface="Optima"/>
            </a:endParaRPr>
          </a:p>
        </p:txBody>
      </p:sp>
      <p:sp>
        <p:nvSpPr>
          <p:cNvPr id="21" name="ZoneTexte 20"/>
          <p:cNvSpPr txBox="1"/>
          <p:nvPr/>
        </p:nvSpPr>
        <p:spPr>
          <a:xfrm>
            <a:off x="7162896" y="366293"/>
            <a:ext cx="1892588" cy="253916"/>
          </a:xfrm>
          <a:prstGeom prst="rect">
            <a:avLst/>
          </a:prstGeom>
          <a:noFill/>
        </p:spPr>
        <p:txBody>
          <a:bodyPr wrap="none" rtlCol="0">
            <a:spAutoFit/>
          </a:bodyPr>
          <a:lstStyle/>
          <a:p>
            <a:r>
              <a:rPr lang="fr-CA" sz="1050" dirty="0">
                <a:solidFill>
                  <a:schemeClr val="bg1"/>
                </a:solidFill>
                <a:latin typeface="Optima"/>
                <a:cs typeface="Optima"/>
              </a:rPr>
              <a:t>(Prince, 2013 &amp; CAHS, 1994</a:t>
            </a:r>
            <a:r>
              <a:rPr lang="fr-CA" sz="1050" dirty="0" smtClean="0">
                <a:solidFill>
                  <a:schemeClr val="bg1"/>
                </a:solidFill>
                <a:latin typeface="Optima"/>
                <a:cs typeface="Optima"/>
              </a:rPr>
              <a:t>)</a:t>
            </a:r>
            <a:endParaRPr lang="fr-CA" sz="2800" dirty="0">
              <a:solidFill>
                <a:schemeClr val="bg1"/>
              </a:solidFill>
              <a:latin typeface="Optima"/>
              <a:cs typeface="Optima"/>
            </a:endParaRPr>
          </a:p>
        </p:txBody>
      </p:sp>
    </p:spTree>
    <p:extLst>
      <p:ext uri="{BB962C8B-B14F-4D97-AF65-F5344CB8AC3E}">
        <p14:creationId xmlns:p14="http://schemas.microsoft.com/office/powerpoint/2010/main" val="9135636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100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p:tgtEl>
                                          <p:spTgt spid="22"/>
                                        </p:tgtEl>
                                        <p:attrNameLst>
                                          <p:attrName>ppt_y</p:attrName>
                                        </p:attrNameLst>
                                      </p:cBhvr>
                                      <p:tavLst>
                                        <p:tav tm="0">
                                          <p:val>
                                            <p:strVal val="#ppt_y+#ppt_h*1.125000"/>
                                          </p:val>
                                        </p:tav>
                                        <p:tav tm="100000">
                                          <p:val>
                                            <p:strVal val="#ppt_y"/>
                                          </p:val>
                                        </p:tav>
                                      </p:tavLst>
                                    </p:anim>
                                    <p:animEffect transition="in" filter="wipe(up)">
                                      <p:cBhvr>
                                        <p:cTn id="8" dur="1000"/>
                                        <p:tgtEl>
                                          <p:spTgt spid="22"/>
                                        </p:tgtEl>
                                      </p:cBhvr>
                                    </p:animEffect>
                                  </p:childTnLst>
                                </p:cTn>
                              </p:par>
                            </p:childTnLst>
                          </p:cTn>
                        </p:par>
                        <p:par>
                          <p:cTn id="9" fill="hold">
                            <p:stCondLst>
                              <p:cond delay="2000"/>
                            </p:stCondLst>
                            <p:childTnLst>
                              <p:par>
                                <p:cTn id="10" presetID="12" presetClass="entr" presetSubtype="4" fill="hold" grpId="0" nodeType="afterEffect">
                                  <p:stCondLst>
                                    <p:cond delay="30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1000"/>
                                        <p:tgtEl>
                                          <p:spTgt spid="20"/>
                                        </p:tgtEl>
                                        <p:attrNameLst>
                                          <p:attrName>ppt_y</p:attrName>
                                        </p:attrNameLst>
                                      </p:cBhvr>
                                      <p:tavLst>
                                        <p:tav tm="0">
                                          <p:val>
                                            <p:strVal val="#ppt_y+#ppt_h*1.125000"/>
                                          </p:val>
                                        </p:tav>
                                        <p:tav tm="100000">
                                          <p:val>
                                            <p:strVal val="#ppt_y"/>
                                          </p:val>
                                        </p:tav>
                                      </p:tavLst>
                                    </p:anim>
                                    <p:animEffect transition="in" filter="wipe(up)">
                                      <p:cBhvr>
                                        <p:cTn id="1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1" name="Image 23"/>
          <p:cNvPicPr>
            <a:picLocks noChangeAspect="1"/>
          </p:cNvPicPr>
          <p:nvPr/>
        </p:nvPicPr>
        <p:blipFill>
          <a:blip r:embed="rId2">
            <a:extLst>
              <a:ext uri="{28A0092B-C50C-407E-A947-70E740481C1C}">
                <a14:useLocalDpi xmlns:a14="http://schemas.microsoft.com/office/drawing/2010/main" val="0"/>
              </a:ext>
            </a:extLst>
          </a:blip>
          <a:srcRect t="8636"/>
          <a:stretch>
            <a:fillRect/>
          </a:stretch>
        </p:blipFill>
        <p:spPr bwMode="auto">
          <a:xfrm>
            <a:off x="0" y="1261340"/>
            <a:ext cx="9144000" cy="559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5" name="ZoneTexte 1"/>
          <p:cNvSpPr txBox="1">
            <a:spLocks noChangeArrowheads="1"/>
          </p:cNvSpPr>
          <p:nvPr/>
        </p:nvSpPr>
        <p:spPr bwMode="auto">
          <a:xfrm>
            <a:off x="208579" y="6315974"/>
            <a:ext cx="3067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CA" sz="1200" dirty="0" err="1"/>
              <a:t>Sperling</a:t>
            </a:r>
            <a:r>
              <a:rPr lang="en-CA" sz="1200" dirty="0"/>
              <a:t> et al., Alzheimer’s &amp; Dementia, 2011</a:t>
            </a:r>
          </a:p>
          <a:p>
            <a:pPr eaLnBrk="1" hangingPunct="1"/>
            <a:r>
              <a:rPr lang="en-CA" sz="1200" dirty="0"/>
              <a:t>Adapted from Jack et al., Lancet Neurol., 2010 </a:t>
            </a:r>
          </a:p>
        </p:txBody>
      </p:sp>
      <p:sp>
        <p:nvSpPr>
          <p:cNvPr id="9" name="Rectangle 4"/>
          <p:cNvSpPr>
            <a:spLocks/>
          </p:cNvSpPr>
          <p:nvPr/>
        </p:nvSpPr>
        <p:spPr bwMode="auto">
          <a:xfrm>
            <a:off x="287338" y="-47283"/>
            <a:ext cx="8547100" cy="12105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8892" tIns="50795" rIns="88892" bIns="50795" anchor="ctr">
            <a:spAutoFit/>
          </a:bodyPr>
          <a:lstStyle/>
          <a:p>
            <a:pPr algn="r" defTabSz="914098">
              <a:defRPr/>
            </a:pPr>
            <a:r>
              <a:rPr lang="fr-CA" sz="3600" dirty="0" err="1" smtClean="0">
                <a:solidFill>
                  <a:srgbClr val="000000"/>
                </a:solidFill>
                <a:latin typeface="Optima"/>
                <a:cs typeface="Optima"/>
                <a:sym typeface="Arial" charset="0"/>
              </a:rPr>
              <a:t>Neurodegenerative</a:t>
            </a:r>
            <a:r>
              <a:rPr lang="fr-CA" sz="3600" dirty="0" smtClean="0">
                <a:solidFill>
                  <a:srgbClr val="000000"/>
                </a:solidFill>
                <a:latin typeface="Optima"/>
                <a:cs typeface="Optima"/>
                <a:sym typeface="Arial" charset="0"/>
              </a:rPr>
              <a:t> </a:t>
            </a:r>
            <a:r>
              <a:rPr lang="fr-CA" sz="3600" dirty="0" err="1" smtClean="0">
                <a:solidFill>
                  <a:srgbClr val="000000"/>
                </a:solidFill>
                <a:latin typeface="Optima"/>
                <a:cs typeface="Optima"/>
                <a:sym typeface="Arial" charset="0"/>
              </a:rPr>
              <a:t>Diseases</a:t>
            </a:r>
            <a:r>
              <a:rPr lang="fr-CA" sz="3600" dirty="0" smtClean="0">
                <a:solidFill>
                  <a:srgbClr val="000000"/>
                </a:solidFill>
                <a:latin typeface="Optima"/>
                <a:cs typeface="Optima"/>
                <a:sym typeface="Arial" charset="0"/>
              </a:rPr>
              <a:t> </a:t>
            </a:r>
            <a:r>
              <a:rPr lang="fr-CA" sz="3600" dirty="0" err="1" smtClean="0">
                <a:solidFill>
                  <a:srgbClr val="000000"/>
                </a:solidFill>
                <a:latin typeface="Optima"/>
                <a:cs typeface="Optima"/>
                <a:sym typeface="Arial" charset="0"/>
              </a:rPr>
              <a:t>Causing</a:t>
            </a:r>
            <a:r>
              <a:rPr lang="fr-CA" sz="3600" dirty="0" smtClean="0">
                <a:solidFill>
                  <a:srgbClr val="000000"/>
                </a:solidFill>
                <a:latin typeface="Optima"/>
                <a:cs typeface="Optima"/>
                <a:sym typeface="Arial" charset="0"/>
              </a:rPr>
              <a:t> </a:t>
            </a:r>
            <a:r>
              <a:rPr lang="fr-CA" sz="3600" dirty="0" err="1" smtClean="0">
                <a:solidFill>
                  <a:srgbClr val="000000"/>
                </a:solidFill>
                <a:latin typeface="Optima"/>
                <a:cs typeface="Optima"/>
                <a:sym typeface="Arial" charset="0"/>
              </a:rPr>
              <a:t>Dementia</a:t>
            </a:r>
            <a:r>
              <a:rPr lang="fr-CA" sz="3600" dirty="0" smtClean="0">
                <a:solidFill>
                  <a:srgbClr val="000000"/>
                </a:solidFill>
                <a:latin typeface="Optima"/>
                <a:cs typeface="Optima"/>
                <a:sym typeface="Arial" charset="0"/>
              </a:rPr>
              <a:t>: A Life Course Challenge</a:t>
            </a:r>
            <a:endParaRPr lang="fr-CA" sz="2000" dirty="0">
              <a:solidFill>
                <a:srgbClr val="000000"/>
              </a:solidFill>
              <a:latin typeface="Optima"/>
              <a:cs typeface="Optima"/>
            </a:endParaRPr>
          </a:p>
        </p:txBody>
      </p:sp>
      <p:sp>
        <p:nvSpPr>
          <p:cNvPr id="4" name="Flèche vers la droite 3"/>
          <p:cNvSpPr/>
          <p:nvPr/>
        </p:nvSpPr>
        <p:spPr>
          <a:xfrm>
            <a:off x="815184" y="3252025"/>
            <a:ext cx="8186159" cy="1235599"/>
          </a:xfrm>
          <a:prstGeom prst="rightArrow">
            <a:avLst/>
          </a:prstGeom>
          <a:gradFill flip="none" rotWithShape="1">
            <a:gsLst>
              <a:gs pos="87000">
                <a:srgbClr val="F79646"/>
              </a:gs>
              <a:gs pos="100000">
                <a:srgbClr val="FFFFFF"/>
              </a:gs>
            </a:gsLst>
            <a:lin ang="108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CA" sz="2800" dirty="0" err="1" smtClean="0">
                <a:solidFill>
                  <a:srgbClr val="000000"/>
                </a:solidFill>
                <a:latin typeface="Optima"/>
                <a:cs typeface="Optima"/>
              </a:rPr>
              <a:t>Prevent</a:t>
            </a:r>
            <a:r>
              <a:rPr lang="fr-CA" sz="2800" dirty="0" smtClean="0">
                <a:solidFill>
                  <a:srgbClr val="000000"/>
                </a:solidFill>
                <a:latin typeface="Optima"/>
                <a:cs typeface="Optima"/>
              </a:rPr>
              <a:t>  			Cure/Delay			Care</a:t>
            </a:r>
            <a:endParaRPr lang="fr-CA" sz="2800" dirty="0">
              <a:solidFill>
                <a:srgbClr val="000000"/>
              </a:solidFill>
              <a:latin typeface="Optima"/>
              <a:cs typeface="Optima"/>
            </a:endParaRPr>
          </a:p>
        </p:txBody>
      </p:sp>
    </p:spTree>
    <p:extLst>
      <p:ext uri="{BB962C8B-B14F-4D97-AF65-F5344CB8AC3E}">
        <p14:creationId xmlns:p14="http://schemas.microsoft.com/office/powerpoint/2010/main" val="3179659622"/>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p:tgtEl>
                                          <p:spTgt spid="4"/>
                                        </p:tgtEl>
                                        <p:attrNameLst>
                                          <p:attrName>ppt_x</p:attrName>
                                        </p:attrNameLst>
                                      </p:cBhvr>
                                      <p:tavLst>
                                        <p:tav tm="0">
                                          <p:val>
                                            <p:strVal val="#ppt_x-#ppt_w*1.125000"/>
                                          </p:val>
                                        </p:tav>
                                        <p:tav tm="100000">
                                          <p:val>
                                            <p:strVal val="#ppt_x"/>
                                          </p:val>
                                        </p:tav>
                                      </p:tavLst>
                                    </p:anim>
                                    <p:animEffect transition="in" filter="wipe(right)">
                                      <p:cBhvr>
                                        <p:cTn id="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Image 1"/>
          <p:cNvPicPr>
            <a:picLocks noChangeAspect="1"/>
          </p:cNvPicPr>
          <p:nvPr/>
        </p:nvPicPr>
        <p:blipFill>
          <a:blip r:embed="rId2">
            <a:extLst>
              <a:ext uri="{28A0092B-C50C-407E-A947-70E740481C1C}">
                <a14:useLocalDpi xmlns:a14="http://schemas.microsoft.com/office/drawing/2010/main" val="0"/>
              </a:ext>
            </a:extLst>
          </a:blip>
          <a:srcRect t="5019" b="51418"/>
          <a:stretch>
            <a:fillRect/>
          </a:stretch>
        </p:blipFill>
        <p:spPr bwMode="auto">
          <a:xfrm>
            <a:off x="0" y="1581411"/>
            <a:ext cx="9144000" cy="465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0" name="Titre 1"/>
          <p:cNvSpPr txBox="1">
            <a:spLocks/>
          </p:cNvSpPr>
          <p:nvPr/>
        </p:nvSpPr>
        <p:spPr bwMode="auto">
          <a:xfrm>
            <a:off x="914400" y="203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r" eaLnBrk="1" hangingPunct="1"/>
            <a:r>
              <a:rPr lang="fr-FR" sz="3600">
                <a:solidFill>
                  <a:srgbClr val="000000"/>
                </a:solidFill>
                <a:latin typeface="Optima" charset="0"/>
                <a:cs typeface="Optima" charset="0"/>
              </a:rPr>
              <a:t>% of Population Over 60 - </a:t>
            </a:r>
            <a:r>
              <a:rPr lang="fr-FR" sz="3600" b="1">
                <a:solidFill>
                  <a:srgbClr val="000000"/>
                </a:solidFill>
                <a:latin typeface="Optima" charset="0"/>
                <a:cs typeface="Optima" charset="0"/>
              </a:rPr>
              <a:t>2012</a:t>
            </a:r>
          </a:p>
        </p:txBody>
      </p:sp>
    </p:spTree>
    <p:extLst>
      <p:ext uri="{BB962C8B-B14F-4D97-AF65-F5344CB8AC3E}">
        <p14:creationId xmlns:p14="http://schemas.microsoft.com/office/powerpoint/2010/main" val="287365023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Image 3"/>
          <p:cNvPicPr>
            <a:picLocks noChangeAspect="1"/>
          </p:cNvPicPr>
          <p:nvPr/>
        </p:nvPicPr>
        <p:blipFill>
          <a:blip r:embed="rId2">
            <a:extLst>
              <a:ext uri="{28A0092B-C50C-407E-A947-70E740481C1C}">
                <a14:useLocalDpi xmlns:a14="http://schemas.microsoft.com/office/drawing/2010/main" val="0"/>
              </a:ext>
            </a:extLst>
          </a:blip>
          <a:srcRect t="56004" b="2"/>
          <a:stretch>
            <a:fillRect/>
          </a:stretch>
        </p:blipFill>
        <p:spPr bwMode="auto">
          <a:xfrm>
            <a:off x="-11113" y="1578821"/>
            <a:ext cx="9155113" cy="477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4" name="Titre 1"/>
          <p:cNvSpPr txBox="1">
            <a:spLocks/>
          </p:cNvSpPr>
          <p:nvPr/>
        </p:nvSpPr>
        <p:spPr bwMode="auto">
          <a:xfrm>
            <a:off x="914400" y="203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r" eaLnBrk="1" hangingPunct="1"/>
            <a:r>
              <a:rPr lang="fr-FR" sz="3600">
                <a:solidFill>
                  <a:srgbClr val="000000"/>
                </a:solidFill>
                <a:latin typeface="Optima" charset="0"/>
                <a:cs typeface="Optima" charset="0"/>
              </a:rPr>
              <a:t>% of Population Over 60 - </a:t>
            </a:r>
            <a:r>
              <a:rPr lang="fr-FR" sz="3600" b="1">
                <a:solidFill>
                  <a:srgbClr val="000000"/>
                </a:solidFill>
                <a:latin typeface="Optima" charset="0"/>
                <a:cs typeface="Optima" charset="0"/>
              </a:rPr>
              <a:t>2050</a:t>
            </a:r>
          </a:p>
        </p:txBody>
      </p:sp>
    </p:spTree>
    <p:extLst>
      <p:ext uri="{BB962C8B-B14F-4D97-AF65-F5344CB8AC3E}">
        <p14:creationId xmlns:p14="http://schemas.microsoft.com/office/powerpoint/2010/main" val="350573635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Imag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2" name="Image 2"/>
          <p:cNvPicPr>
            <a:picLocks noChangeAspect="1"/>
          </p:cNvPicPr>
          <p:nvPr/>
        </p:nvPicPr>
        <p:blipFill>
          <a:blip r:embed="rId2">
            <a:extLst>
              <a:ext uri="{28A0092B-C50C-407E-A947-70E740481C1C}">
                <a14:useLocalDpi xmlns:a14="http://schemas.microsoft.com/office/drawing/2010/main" val="0"/>
              </a:ext>
            </a:extLst>
          </a:blip>
          <a:srcRect l="38319" b="86374"/>
          <a:stretch>
            <a:fillRect/>
          </a:stretch>
        </p:blipFill>
        <p:spPr bwMode="auto">
          <a:xfrm>
            <a:off x="1139825" y="11113"/>
            <a:ext cx="8015288"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3"/>
          <a:stretch>
            <a:fillRect/>
          </a:stretch>
        </p:blipFill>
        <p:spPr>
          <a:xfrm>
            <a:off x="4133260" y="5606321"/>
            <a:ext cx="1244872" cy="622436"/>
          </a:xfrm>
          <a:prstGeom prst="rect">
            <a:avLst/>
          </a:prstGeom>
        </p:spPr>
      </p:pic>
      <p:pic>
        <p:nvPicPr>
          <p:cNvPr id="3" name="Image 2"/>
          <p:cNvPicPr>
            <a:picLocks noChangeAspect="1"/>
          </p:cNvPicPr>
          <p:nvPr/>
        </p:nvPicPr>
        <p:blipFill>
          <a:blip r:embed="rId4"/>
          <a:stretch>
            <a:fillRect/>
          </a:stretch>
        </p:blipFill>
        <p:spPr>
          <a:xfrm>
            <a:off x="344529" y="5606321"/>
            <a:ext cx="931593" cy="622436"/>
          </a:xfrm>
          <a:prstGeom prst="rect">
            <a:avLst/>
          </a:prstGeom>
        </p:spPr>
      </p:pic>
      <p:pic>
        <p:nvPicPr>
          <p:cNvPr id="4" name="Image 3"/>
          <p:cNvPicPr>
            <a:picLocks noChangeAspect="1"/>
          </p:cNvPicPr>
          <p:nvPr/>
        </p:nvPicPr>
        <p:blipFill>
          <a:blip r:embed="rId5"/>
          <a:stretch>
            <a:fillRect/>
          </a:stretch>
        </p:blipFill>
        <p:spPr>
          <a:xfrm>
            <a:off x="7856693" y="5606321"/>
            <a:ext cx="892160" cy="622437"/>
          </a:xfrm>
          <a:prstGeom prst="rect">
            <a:avLst/>
          </a:prstGeom>
        </p:spPr>
      </p:pic>
    </p:spTree>
    <p:extLst>
      <p:ext uri="{BB962C8B-B14F-4D97-AF65-F5344CB8AC3E}">
        <p14:creationId xmlns:p14="http://schemas.microsoft.com/office/powerpoint/2010/main" val="34258132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LSA slide template July201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3_General DCS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14_General DCS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CLSA slide template July201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CLSA slide template July201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31816</TotalTime>
  <Words>579</Words>
  <Application>Microsoft Macintosh PowerPoint</Application>
  <PresentationFormat>Présentation à l'écran (4:3)</PresentationFormat>
  <Paragraphs>106</Paragraphs>
  <Slides>24</Slides>
  <Notes>0</Notes>
  <HiddenSlides>0</HiddenSlides>
  <MMClips>0</MMClips>
  <ScaleCrop>false</ScaleCrop>
  <HeadingPairs>
    <vt:vector size="4" baseType="variant">
      <vt:variant>
        <vt:lpstr>Thème</vt:lpstr>
      </vt:variant>
      <vt:variant>
        <vt:i4>8</vt:i4>
      </vt:variant>
      <vt:variant>
        <vt:lpstr>Titres des diapositives</vt:lpstr>
      </vt:variant>
      <vt:variant>
        <vt:i4>24</vt:i4>
      </vt:variant>
    </vt:vector>
  </HeadingPairs>
  <TitlesOfParts>
    <vt:vector size="32" baseType="lpstr">
      <vt:lpstr>1_Default Design</vt:lpstr>
      <vt:lpstr>CLSA slide template July2012</vt:lpstr>
      <vt:lpstr>Custom Design</vt:lpstr>
      <vt:lpstr>13_General DCS slide</vt:lpstr>
      <vt:lpstr>1_Thème Office</vt:lpstr>
      <vt:lpstr>14_General DCS slide</vt:lpstr>
      <vt:lpstr>1_CLSA slide template July2012</vt:lpstr>
      <vt:lpstr>2_CLSA slide template July2012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Source: Martin Prince 2015 - The Global Observatory for Ageing and Dementia Care, King’s College London </vt:lpstr>
      <vt:lpstr>Dementia – A Public Health Issue</vt:lpstr>
      <vt:lpstr>Présentation PowerPoint</vt:lpstr>
      <vt:lpstr>UK Call for Action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Institut du vieillissement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Pre-release and Discussion Forum  Strategic Plan 2013-18   Yves Joanette, Scientific Director October 19, 2012  </dc:title>
  <dc:creator>Flamine Alary</dc:creator>
  <cp:lastModifiedBy>Yves Joanette</cp:lastModifiedBy>
  <cp:revision>408</cp:revision>
  <cp:lastPrinted>2015-08-27T13:48:32Z</cp:lastPrinted>
  <dcterms:created xsi:type="dcterms:W3CDTF">2012-10-11T17:56:01Z</dcterms:created>
  <dcterms:modified xsi:type="dcterms:W3CDTF">2015-09-14T16:57:31Z</dcterms:modified>
</cp:coreProperties>
</file>